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2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3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4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5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6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7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2.wav" ContentType="audio/x-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8" r:id="rId4"/>
    <p:sldMasterId id="2147483700" r:id="rId5"/>
    <p:sldMasterId id="2147483712" r:id="rId6"/>
    <p:sldMasterId id="2147483724" r:id="rId7"/>
    <p:sldMasterId id="2147483737" r:id="rId8"/>
    <p:sldMasterId id="2147483750" r:id="rId9"/>
    <p:sldMasterId id="2147483860" r:id="rId10"/>
    <p:sldMasterId id="2147483874" r:id="rId11"/>
    <p:sldMasterId id="2147483886" r:id="rId12"/>
    <p:sldMasterId id="2147483898" r:id="rId13"/>
    <p:sldMasterId id="2147483910" r:id="rId14"/>
    <p:sldMasterId id="2147483922" r:id="rId15"/>
    <p:sldMasterId id="2147483934" r:id="rId16"/>
    <p:sldMasterId id="2147483946" r:id="rId17"/>
    <p:sldMasterId id="2147483958" r:id="rId18"/>
  </p:sldMasterIdLst>
  <p:notesMasterIdLst>
    <p:notesMasterId r:id="rId39"/>
  </p:notesMasterIdLst>
  <p:sldIdLst>
    <p:sldId id="292" r:id="rId19"/>
    <p:sldId id="257" r:id="rId20"/>
    <p:sldId id="258" r:id="rId21"/>
    <p:sldId id="259" r:id="rId22"/>
    <p:sldId id="275" r:id="rId23"/>
    <p:sldId id="260" r:id="rId24"/>
    <p:sldId id="261" r:id="rId25"/>
    <p:sldId id="262" r:id="rId26"/>
    <p:sldId id="265" r:id="rId27"/>
    <p:sldId id="263" r:id="rId28"/>
    <p:sldId id="266" r:id="rId29"/>
    <p:sldId id="276" r:id="rId30"/>
    <p:sldId id="277" r:id="rId31"/>
    <p:sldId id="278" r:id="rId32"/>
    <p:sldId id="279" r:id="rId33"/>
    <p:sldId id="280" r:id="rId34"/>
    <p:sldId id="281" r:id="rId35"/>
    <p:sldId id="293" r:id="rId36"/>
    <p:sldId id="295" r:id="rId37"/>
    <p:sldId id="274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0000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77" d="100"/>
          <a:sy n="77" d="100"/>
        </p:scale>
        <p:origin x="200" y="6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C10B38-0699-473B-A06D-52E79D40A74F}" type="datetimeFigureOut">
              <a:rPr lang="en-US" smtClean="0"/>
              <a:t>9/26/21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A03B5D-4E1F-4E2D-81C0-966E1A27D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43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" name="Google Shape;1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tất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3.</a:t>
            </a:r>
            <a:endParaRPr dirty="0"/>
          </a:p>
        </p:txBody>
      </p:sp>
      <p:sp>
        <p:nvSpPr>
          <p:cNvPr id="17" name="Google Shape;1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436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</a:t>
            </a:r>
            <a:r>
              <a:rPr lang="en-US" dirty="0" err="1"/>
              <a:t>Nhớ</a:t>
            </a:r>
            <a:r>
              <a:rPr lang="en-US" baseline="0" dirty="0"/>
              <a:t> </a:t>
            </a:r>
            <a:r>
              <a:rPr lang="en-US" baseline="0" dirty="0" err="1"/>
              <a:t>nhắc</a:t>
            </a:r>
            <a:r>
              <a:rPr lang="en-US" baseline="0" dirty="0"/>
              <a:t> HS </a:t>
            </a:r>
            <a:r>
              <a:rPr lang="en-US" baseline="0" dirty="0" err="1"/>
              <a:t>khoanh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vở</a:t>
            </a:r>
            <a:r>
              <a:rPr lang="en-US" baseline="0" dirty="0"/>
              <a:t> </a:t>
            </a:r>
            <a:r>
              <a:rPr lang="en-US" baseline="0" dirty="0" err="1"/>
              <a:t>nếu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436817-C3A1-48E3-A220-196F545D05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3022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</a:t>
            </a:r>
            <a:r>
              <a:rPr lang="en-US" dirty="0" err="1"/>
              <a:t>Nhớ</a:t>
            </a:r>
            <a:r>
              <a:rPr lang="en-US" baseline="0" dirty="0"/>
              <a:t> </a:t>
            </a:r>
            <a:r>
              <a:rPr lang="en-US" baseline="0" dirty="0" err="1"/>
              <a:t>nhắc</a:t>
            </a:r>
            <a:r>
              <a:rPr lang="en-US" baseline="0" dirty="0"/>
              <a:t> HS </a:t>
            </a:r>
            <a:r>
              <a:rPr lang="en-US" baseline="0" dirty="0" err="1"/>
              <a:t>khoanh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vở</a:t>
            </a:r>
            <a:r>
              <a:rPr lang="en-US" baseline="0" dirty="0"/>
              <a:t> </a:t>
            </a:r>
            <a:r>
              <a:rPr lang="en-US" baseline="0" dirty="0" err="1"/>
              <a:t>nếu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436817-C3A1-48E3-A220-196F545D05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539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thúc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rồi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kiểm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lấy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436817-C3A1-48E3-A220-196F545D05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0195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1748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C6715A-DF40-4443-812D-97B7C759CC9B}" type="slidenum">
              <a:rPr kumimoji="0" lang="zh-CN" alt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293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bước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LTVC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tuần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hiểu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Ôn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?’.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436817-C3A1-48E3-A220-196F545D05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437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</a:t>
            </a:r>
          </a:p>
          <a:p>
            <a:pPr marL="0" indent="0"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thứ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nhất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ở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tuổi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gọi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trẻ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16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tuổi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ảnh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thứ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thứ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bức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tâm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chăm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đối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436817-C3A1-48E3-A220-196F545D05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43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Ngoài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cũng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gợi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bổ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sung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đủ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vở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indent="0"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luận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Ở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hiểu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ôn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mẫu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“Ai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?”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436817-C3A1-48E3-A220-196F545D05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003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Mẫu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Ai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thứ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nhất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thứ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) </a:t>
            </a:r>
          </a:p>
          <a:p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phận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thứ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nhất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: Ai?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? Con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? (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sz="1200" kern="1200" baseline="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kern="1200" baseline="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kern="1200" baseline="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kern="1200" baseline="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kern="1200" baseline="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đồ</a:t>
            </a:r>
            <a:r>
              <a:rPr lang="en-US" sz="1200" kern="1200" baseline="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baseline="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baseline="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cối</a:t>
            </a:r>
            <a:r>
              <a:rPr lang="en-US" sz="1200" kern="1200" baseline="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, con </a:t>
            </a:r>
            <a:r>
              <a:rPr lang="en-US" sz="1200" kern="1200" baseline="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endParaRPr lang="en-US" sz="1200" kern="1200" dirty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+ 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thứ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436817-C3A1-48E3-A220-196F545D05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149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thầm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Ở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cối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đậm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ảnh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thân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thuộc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Nam?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cuối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gắn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ngắm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ảnh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chưa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kiểm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Cuối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nhớ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đậm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?”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đậm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dò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chưa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436817-C3A1-48E3-A220-196F545D05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4503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cố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“Ong non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lấy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khoanh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nhỏ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vở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Bắt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436817-C3A1-48E3-A220-196F545D05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257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 Theo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tâm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chăm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đối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a_Quan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tâm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nhỏ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xuất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436817-C3A1-48E3-A220-196F545D05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512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</a:t>
            </a:r>
            <a:r>
              <a:rPr lang="en-US" dirty="0" err="1"/>
              <a:t>Nhớ</a:t>
            </a:r>
            <a:r>
              <a:rPr lang="en-US" baseline="0" dirty="0"/>
              <a:t> </a:t>
            </a:r>
            <a:r>
              <a:rPr lang="en-US" baseline="0" dirty="0" err="1"/>
              <a:t>nhắc</a:t>
            </a:r>
            <a:r>
              <a:rPr lang="en-US" baseline="0" dirty="0"/>
              <a:t> HS </a:t>
            </a:r>
            <a:r>
              <a:rPr lang="en-US" baseline="0" dirty="0" err="1"/>
              <a:t>khoanh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vở</a:t>
            </a:r>
            <a:r>
              <a:rPr lang="en-US" baseline="0" dirty="0"/>
              <a:t> </a:t>
            </a:r>
            <a:r>
              <a:rPr lang="en-US" baseline="0" dirty="0" err="1"/>
              <a:t>nếu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436817-C3A1-48E3-A220-196F545D05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993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095A-369F-47E4-A1C9-BC5EF92D9028}" type="datetimeFigureOut">
              <a:rPr lang="en-US" smtClean="0"/>
              <a:t>9/26/21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F5A85-3B4F-4C7F-8B42-CAFD292F2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629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095A-369F-47E4-A1C9-BC5EF92D9028}" type="datetimeFigureOut">
              <a:rPr lang="en-US" smtClean="0"/>
              <a:t>9/26/21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F5A85-3B4F-4C7F-8B42-CAFD292F2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4258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75712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89067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67855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10468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36361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28835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DF77B6-1F48-44D5-B8D5-83FEF14E39AB}" type="slidenum">
              <a:rPr lang="en-US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67402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334CA8-C396-42F6-B0E5-6B676500BFB2}" type="slidenum">
              <a:rPr lang="en-US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41072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4EC0D6-5710-426C-8A2A-BF1035C930D6}" type="slidenum">
              <a:rPr lang="en-US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35246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DF22BB-3564-45E7-AE61-735655F33FAF}" type="slidenum">
              <a:rPr lang="en-US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148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095A-369F-47E4-A1C9-BC5EF92D9028}" type="datetimeFigureOut">
              <a:rPr lang="en-US" smtClean="0"/>
              <a:t>9/26/21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F5A85-3B4F-4C7F-8B42-CAFD292F2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70805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2874D3-ABAF-434D-B4C6-D78CB5C5C6F1}" type="slidenum">
              <a:rPr lang="en-US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52994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79F6F4-576C-4073-9746-DAF46FAE6825}" type="slidenum">
              <a:rPr lang="en-US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0600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2BB379-290E-4F14-9AD0-A39CF82F823C}" type="slidenum">
              <a:rPr lang="en-US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755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49CDFF-3FD7-42E2-A574-506F35897F3F}" type="slidenum">
              <a:rPr lang="en-US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11835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454C0-D5E1-4B71-B070-9C9A7ED05FD1}" type="slidenum">
              <a:rPr lang="en-US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95932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FD0301-FB30-4D45-B949-63E8FC535EE5}" type="slidenum">
              <a:rPr lang="en-US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80289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FBF130-5874-4CD2-928E-0890A11F7C70}" type="slidenum">
              <a:rPr lang="en-US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25090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FB623-1191-42E5-9AC8-D1E2BD60154C}" type="slidenum">
              <a:rPr lang="en-US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01924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851EA9-5768-4A13-8691-66A9286BFFD9}" type="slidenum">
              <a:rPr lang="en-US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67705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868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DF77B6-1F48-44D5-B8D5-83FEF14E39AB}" type="slidenum">
              <a:rPr lang="en-US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22642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717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46205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82660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41889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3827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28115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57785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975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95691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151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334CA8-C396-42F6-B0E5-6B676500BFB2}" type="slidenum">
              <a:rPr lang="en-US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60661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23839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7475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13111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15531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76885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83867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45512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23486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029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51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4EC0D6-5710-426C-8A2A-BF1035C930D6}" type="slidenum">
              <a:rPr lang="en-US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21137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57247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02879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0477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70535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79333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26867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38043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52761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56916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3204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DF22BB-3564-45E7-AE61-735655F33FAF}" type="slidenum">
              <a:rPr lang="en-US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67218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82320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01144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86823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917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28110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45099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34611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7185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48952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618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2874D3-ABAF-434D-B4C6-D78CB5C5C6F1}" type="slidenum">
              <a:rPr lang="en-US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2626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36365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29659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74207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7961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51456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45061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17479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79729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68395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1139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79F6F4-576C-4073-9746-DAF46FAE6825}" type="slidenum">
              <a:rPr lang="en-US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65165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42594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04868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54453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23595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97117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1114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37602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35027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92880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1739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2BB379-290E-4F14-9AD0-A39CF82F823C}" type="slidenum">
              <a:rPr lang="en-US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05539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03773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01408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51870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30741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74349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6460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9628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32981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0155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4619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49CDFF-3FD7-42E2-A574-506F35897F3F}" type="slidenum">
              <a:rPr lang="en-US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94970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22769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78370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93572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42788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40505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31285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3CC517-3874-4868-A2B8-54381665D5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63D70CB-234F-4B92-B914-42F3906E99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0AE0609-E7FF-4BE6-B806-ECE1C12510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A9F9D-2B46-4FA1-ADF9-96CE43AE35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248829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65F9FE4-1304-40F6-AD8B-048571B87F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AD51E8-1E78-479C-84C3-41ACC737DB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974D1E-6DC5-49E7-904A-7A3A6E8AE5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48FF37-9AE8-462E-A288-D26B1C1E56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035729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AF49D2-445A-4C7E-AD84-7E12BA891A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01DE16-DB9B-4CE7-93E6-0E184EEEE5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78C1B80-6916-4A0D-9498-6E77C74BE1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A6233-4E4D-4ECB-94C3-49F879C540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019345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E77FB2-50B6-4D41-8B97-A8020DC6E2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910EF7-4212-40C1-B73C-7A1DBAD67D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F293CF-CB44-4A93-A0EF-8FBCE04F0F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580BC-DBAB-4056-B3FA-6B80E71270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9864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095A-369F-47E4-A1C9-BC5EF92D9028}" type="datetimeFigureOut">
              <a:rPr lang="en-US" smtClean="0"/>
              <a:t>9/26/21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F5A85-3B4F-4C7F-8B42-CAFD292F2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6933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454C0-D5E1-4B71-B070-9C9A7ED05FD1}" type="slidenum">
              <a:rPr lang="en-US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57727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087AF87-AE5C-4E4C-986B-193A4AFEF7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9646ECC-AE22-4EE8-B947-2212973E15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E215500-0471-49E9-9EDC-53E26FC93C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7040D-6476-47D9-A444-7A5439D7F5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60730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6251EA5-A098-47BA-B07D-221CBCCF83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D92D8FD-95CC-47C9-B76C-D4728AAC15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061765F-0D66-44D0-A98F-0412B67247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597F6-22A0-4F5D-AC49-D2C2B1B1FD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812398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25198BA-3EB1-4EEC-908E-1859319055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1D6392D-983A-4B52-BA29-F85DD4A2A2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22DCD29-7C0B-4F6A-B56D-53368E26E1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62AFA-7AA8-4DC3-86D5-CE5F80FA1C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432320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EC35B6-817F-4754-93F8-6195F7FFAC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B52309-4EC3-4BA9-AED6-65808C7338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BE5F59-4DCF-4004-8290-2F919BCEBC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C5D88-D661-4CFF-91BF-ECBF4DE9B1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49489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3655EB-FE60-45FD-A7BE-61246EA733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157241-1DC1-4A3D-878A-D8E82DF1F9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4A5C3B-FCA2-43E3-B9CD-0841782E71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E59879-6A29-42A1-9C1C-520905C8A3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249471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7CA0D28-0FDF-4281-A7E4-BE42A83C0C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94AF82-24E4-4160-A4EC-673FD64D52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73D7B7-822A-4518-A941-3EE5A9F80A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57D54-96F2-4438-9173-17BC676192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400870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5A8ED3-835E-45AA-8AEF-CC24FC6991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01F6C2-B53F-445A-8F60-6895A55109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91CD550-4DB2-4F7A-BC60-A1A9351534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DE3FF-68F4-4903-BAD2-C4BCDCAD8F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91547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FD0301-FB30-4D45-B949-63E8FC535EE5}" type="slidenum">
              <a:rPr lang="en-US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674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FBF130-5874-4CD2-928E-0890A11F7C70}" type="slidenum">
              <a:rPr lang="en-US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3608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FB623-1191-42E5-9AC8-D1E2BD60154C}" type="slidenum">
              <a:rPr lang="en-US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9753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851EA9-5768-4A13-8691-66A9286BFFD9}" type="slidenum">
              <a:rPr lang="en-US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6916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DF77B6-1F48-44D5-B8D5-83FEF14E39AB}" type="slidenum">
              <a:rPr lang="en-US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6848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334CA8-C396-42F6-B0E5-6B676500BFB2}" type="slidenum">
              <a:rPr lang="en-US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7556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4EC0D6-5710-426C-8A2A-BF1035C930D6}" type="slidenum">
              <a:rPr lang="en-US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9857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DF22BB-3564-45E7-AE61-735655F33FAF}" type="slidenum">
              <a:rPr lang="en-US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3426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2874D3-ABAF-434D-B4C6-D78CB5C5C6F1}" type="slidenum">
              <a:rPr lang="en-US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041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095A-369F-47E4-A1C9-BC5EF92D9028}" type="datetimeFigureOut">
              <a:rPr lang="en-US" smtClean="0"/>
              <a:t>9/26/21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F5A85-3B4F-4C7F-8B42-CAFD292F2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8353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79F6F4-576C-4073-9746-DAF46FAE6825}" type="slidenum">
              <a:rPr lang="en-US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0508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2BB379-290E-4F14-9AD0-A39CF82F823C}" type="slidenum">
              <a:rPr lang="en-US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0342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49CDFF-3FD7-42E2-A574-506F35897F3F}" type="slidenum">
              <a:rPr lang="en-US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5067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454C0-D5E1-4B71-B070-9C9A7ED05FD1}" type="slidenum">
              <a:rPr lang="en-US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5645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FD0301-FB30-4D45-B949-63E8FC535EE5}" type="slidenum">
              <a:rPr lang="en-US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8023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FBF130-5874-4CD2-928E-0890A11F7C70}" type="slidenum">
              <a:rPr lang="en-US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7419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FB623-1191-42E5-9AC8-D1E2BD60154C}" type="slidenum">
              <a:rPr lang="en-US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3190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851EA9-5768-4A13-8691-66A9286BFFD9}" type="slidenum">
              <a:rPr lang="en-US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3401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7539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897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095A-369F-47E4-A1C9-BC5EF92D9028}" type="datetimeFigureOut">
              <a:rPr lang="en-US" smtClean="0"/>
              <a:t>9/26/21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F5A85-3B4F-4C7F-8B42-CAFD292F2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4516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8456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9781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672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5059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2986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4783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3189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3635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0641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452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095A-369F-47E4-A1C9-BC5EF92D9028}" type="datetimeFigureOut">
              <a:rPr lang="en-US" smtClean="0"/>
              <a:t>9/26/21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F5A85-3B4F-4C7F-8B42-CAFD292F2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94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636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5926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25270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6709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7020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2267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9764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2781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6479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378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095A-369F-47E4-A1C9-BC5EF92D9028}" type="datetimeFigureOut">
              <a:rPr lang="en-US" smtClean="0"/>
              <a:t>9/26/21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F5A85-3B4F-4C7F-8B42-CAFD292F2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271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4877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306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8923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6695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2668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5581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5062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3599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6240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542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095A-369F-47E4-A1C9-BC5EF92D9028}" type="datetimeFigureOut">
              <a:rPr lang="en-US" smtClean="0"/>
              <a:t>9/26/21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F5A85-3B4F-4C7F-8B42-CAFD292F2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230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7500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B29B64-54C2-40FE-84F6-C57CAEA8AF2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8813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DA1917-FDBC-439C-A87C-2F39501B9525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6667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109772-A811-4B51-BF3E-BFC0FADF81A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1084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A4670B-94F5-4AB1-8FC1-F79E40603D8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2377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3A1631-7522-4597-A6E9-8DCA240C83D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3182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459E8B-B58E-4E84-8356-1EE67508AD53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4374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29BF03-6014-4FFB-B8C1-525EF1B35E34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2163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BBF550-A764-4302-A12A-BAB64CE38D94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1911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801977-A1F2-4CFD-A564-F3B41F92283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295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095A-369F-47E4-A1C9-BC5EF92D9028}" type="datetimeFigureOut">
              <a:rPr lang="en-US" smtClean="0"/>
              <a:t>9/26/21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F5A85-3B4F-4C7F-8B42-CAFD292F2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6060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8F964D-A546-480E-B92C-1E60528A28A0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934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CDB383-98A2-4C94-BDED-984F4A3D3C9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6506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A804B4-3167-4214-BC34-5CD036F94AA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38219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B29B64-54C2-40FE-84F6-C57CAEA8AF2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9064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DA1917-FDBC-439C-A87C-2F39501B9525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5444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109772-A811-4B51-BF3E-BFC0FADF81A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7987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A4670B-94F5-4AB1-8FC1-F79E40603D8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2325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3A1631-7522-4597-A6E9-8DCA240C83D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6739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459E8B-B58E-4E84-8356-1EE67508AD53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8576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29BF03-6014-4FFB-B8C1-525EF1B35E34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756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095A-369F-47E4-A1C9-BC5EF92D9028}" type="datetimeFigureOut">
              <a:rPr lang="en-US" smtClean="0"/>
              <a:t>9/26/21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F5A85-3B4F-4C7F-8B42-CAFD292F2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87177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BBF550-A764-4302-A12A-BAB64CE38D94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0220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801977-A1F2-4CFD-A564-F3B41F92283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4230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8F964D-A546-480E-B92C-1E60528A28A0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981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CDB383-98A2-4C94-BDED-984F4A3D3C9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0792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A804B4-3167-4214-BC34-5CD036F94AA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92597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6569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69863"/>
            <a:ext cx="649005" cy="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10471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44689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92519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773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91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3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202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A095A-369F-47E4-A1C9-BC5EF92D9028}" type="datetimeFigureOut">
              <a:rPr lang="en-US" smtClean="0"/>
              <a:t>9/26/21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EF5A85-3B4F-4C7F-8B42-CAFD292F2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23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9Slide.vn - 2019"/>
          <p:cNvSpPr txBox="1">
            <a:spLocks noChangeArrowheads="1"/>
          </p:cNvSpPr>
          <p:nvPr userDrawn="1"/>
        </p:nvSpPr>
        <p:spPr bwMode="auto">
          <a:xfrm>
            <a:off x="0" y="-1512888"/>
            <a:ext cx="1219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www.9slide.vn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3BAB14-CA26-4F24-BF90-6C6C433AFC47}" type="slidenum">
              <a:rPr lang="en-US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51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893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575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866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260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436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488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59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7F8116E-7707-498D-85DE-B83A2B44F5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613BB23-1908-4A9D-9A59-B9DE08868C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2228" name="Rectangle 4">
            <a:extLst>
              <a:ext uri="{FF2B5EF4-FFF2-40B4-BE49-F238E27FC236}">
                <a16:creationId xmlns:a16="http://schemas.microsoft.com/office/drawing/2014/main" id="{3106CF00-EF72-457D-92D9-4D342E09D3B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A4EF9CE7-3231-4805-B36B-927E628F1C9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2230" name="Rectangle 6">
            <a:extLst>
              <a:ext uri="{FF2B5EF4-FFF2-40B4-BE49-F238E27FC236}">
                <a16:creationId xmlns:a16="http://schemas.microsoft.com/office/drawing/2014/main" id="{471F3F8A-638C-48E4-A874-16C8B314C72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DC6E04C6-BD77-4A7F-BA6B-B0C6D0ADCD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3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9Slide.vn - 2019"/>
          <p:cNvSpPr txBox="1">
            <a:spLocks noChangeArrowheads="1"/>
          </p:cNvSpPr>
          <p:nvPr userDrawn="1"/>
        </p:nvSpPr>
        <p:spPr bwMode="auto">
          <a:xfrm>
            <a:off x="0" y="-1512888"/>
            <a:ext cx="1219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www.9slide.vn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3BAB14-CA26-4F24-BF90-6C6C433AFC47}" type="slidenum">
              <a:rPr lang="en-US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067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9Slide.vn - 2019"/>
          <p:cNvSpPr txBox="1">
            <a:spLocks noChangeArrowheads="1"/>
          </p:cNvSpPr>
          <p:nvPr userDrawn="1"/>
        </p:nvSpPr>
        <p:spPr bwMode="auto">
          <a:xfrm>
            <a:off x="0" y="-1512888"/>
            <a:ext cx="1219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www.9slide.vn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3BAB14-CA26-4F24-BF90-6C6C433AFC47}" type="slidenum">
              <a:rPr lang="en-US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285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055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62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907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B22310-76A0-41CD-8E21-922BC1C95BC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944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B22310-76A0-41CD-8E21-922BC1C95BC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61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646C2-05CB-45DE-9D15-D3E036A46C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86D48-4B79-4C4C-9223-87168F6F92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75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2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33.gif"/><Relationship Id="rId5" Type="http://schemas.openxmlformats.org/officeDocument/2006/relationships/image" Target="../media/image32.pn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33.gif"/><Relationship Id="rId5" Type="http://schemas.openxmlformats.org/officeDocument/2006/relationships/image" Target="../media/image32.png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4.xml"/><Relationship Id="rId6" Type="http://schemas.openxmlformats.org/officeDocument/2006/relationships/image" Target="../media/image33.gif"/><Relationship Id="rId5" Type="http://schemas.openxmlformats.org/officeDocument/2006/relationships/image" Target="../media/image32.png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33.gif"/><Relationship Id="rId5" Type="http://schemas.openxmlformats.org/officeDocument/2006/relationships/image" Target="../media/image32.png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8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12.xml"/><Relationship Id="rId1" Type="http://schemas.openxmlformats.org/officeDocument/2006/relationships/tags" Target="../tags/tag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5.wdp"/><Relationship Id="rId18" Type="http://schemas.openxmlformats.org/officeDocument/2006/relationships/image" Target="../media/image22.png"/><Relationship Id="rId3" Type="http://schemas.openxmlformats.org/officeDocument/2006/relationships/image" Target="../media/image12.jpg"/><Relationship Id="rId7" Type="http://schemas.microsoft.com/office/2007/relationships/hdphoto" Target="../media/hdphoto2.wdp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20" Type="http://schemas.microsoft.com/office/2007/relationships/hdphoto" Target="../media/hdphoto6.wdp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19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microsoft.com/office/2007/relationships/hdphoto" Target="../media/hdphoto3.wdp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5.wdp"/><Relationship Id="rId3" Type="http://schemas.openxmlformats.org/officeDocument/2006/relationships/image" Target="../media/image12.jpg"/><Relationship Id="rId7" Type="http://schemas.microsoft.com/office/2007/relationships/hdphoto" Target="../media/hdphoto2.wdp"/><Relationship Id="rId12" Type="http://schemas.openxmlformats.org/officeDocument/2006/relationships/image" Target="../media/image17.png"/><Relationship Id="rId17" Type="http://schemas.microsoft.com/office/2007/relationships/hdphoto" Target="../media/hdphoto8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7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3.wdp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>
            <a:extLst>
              <a:ext uri="{FF2B5EF4-FFF2-40B4-BE49-F238E27FC236}">
                <a16:creationId xmlns:a16="http://schemas.microsoft.com/office/drawing/2014/main" id="{2283D129-22C6-4953-8912-281317A54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41"/>
          <a:stretch>
            <a:fillRect/>
          </a:stretch>
        </p:blipFill>
        <p:spPr bwMode="auto">
          <a:xfrm>
            <a:off x="1524000" y="800100"/>
            <a:ext cx="91440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B8A438-F1AB-449F-A616-98CFF8CE936E}"/>
              </a:ext>
            </a:extLst>
          </p:cNvPr>
          <p:cNvSpPr txBox="1"/>
          <p:nvPr/>
        </p:nvSpPr>
        <p:spPr>
          <a:xfrm>
            <a:off x="3438526" y="2714626"/>
            <a:ext cx="5286375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3797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15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052" name="TextBox 3">
            <a:extLst>
              <a:ext uri="{FF2B5EF4-FFF2-40B4-BE49-F238E27FC236}">
                <a16:creationId xmlns:a16="http://schemas.microsoft.com/office/drawing/2014/main" id="{6EF6208A-0824-4DF9-83F1-F236D0546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9263" y="1876425"/>
            <a:ext cx="3829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048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048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048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048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048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3" name="Picture 24" descr="3">
            <a:extLst>
              <a:ext uri="{FF2B5EF4-FFF2-40B4-BE49-F238E27FC236}">
                <a16:creationId xmlns:a16="http://schemas.microsoft.com/office/drawing/2014/main" id="{E22C6AFD-51A5-40DF-B860-8C17AE170A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68775" y="3597275"/>
            <a:ext cx="5080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24" descr="3">
            <a:extLst>
              <a:ext uri="{FF2B5EF4-FFF2-40B4-BE49-F238E27FC236}">
                <a16:creationId xmlns:a16="http://schemas.microsoft.com/office/drawing/2014/main" id="{11A08AFC-6BF2-4B1E-A56A-8B46DB5F9B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10000" y="3148013"/>
            <a:ext cx="5080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4" descr="3">
            <a:extLst>
              <a:ext uri="{FF2B5EF4-FFF2-40B4-BE49-F238E27FC236}">
                <a16:creationId xmlns:a16="http://schemas.microsoft.com/office/drawing/2014/main" id="{BC37C05B-7977-4434-B93F-39718ECB93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06914" y="3954464"/>
            <a:ext cx="5095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23" descr="3">
            <a:extLst>
              <a:ext uri="{FF2B5EF4-FFF2-40B4-BE49-F238E27FC236}">
                <a16:creationId xmlns:a16="http://schemas.microsoft.com/office/drawing/2014/main" id="{3A9D816A-061F-4FFE-948D-1EDE64290B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5274">
            <a:off x="6396038" y="2568575"/>
            <a:ext cx="398462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25" descr="3">
            <a:extLst>
              <a:ext uri="{FF2B5EF4-FFF2-40B4-BE49-F238E27FC236}">
                <a16:creationId xmlns:a16="http://schemas.microsoft.com/office/drawing/2014/main" id="{D7C6A7CA-D5F6-418C-B673-C6A8636E28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5274">
            <a:off x="6937376" y="2408239"/>
            <a:ext cx="398463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8" descr="x53122380[1]">
            <a:extLst>
              <a:ext uri="{FF2B5EF4-FFF2-40B4-BE49-F238E27FC236}">
                <a16:creationId xmlns:a16="http://schemas.microsoft.com/office/drawing/2014/main" id="{511FA9F8-BAE1-4626-B504-EC89194F65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10013" y="1028701"/>
            <a:ext cx="4286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8" descr="x53122380[1]">
            <a:extLst>
              <a:ext uri="{FF2B5EF4-FFF2-40B4-BE49-F238E27FC236}">
                <a16:creationId xmlns:a16="http://schemas.microsoft.com/office/drawing/2014/main" id="{F682824B-2B77-487F-BB05-9D99DE904B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31226" y="1096963"/>
            <a:ext cx="4286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0" name="TextBox 3">
            <a:extLst>
              <a:ext uri="{FF2B5EF4-FFF2-40B4-BE49-F238E27FC236}">
                <a16:creationId xmlns:a16="http://schemas.microsoft.com/office/drawing/2014/main" id="{D607A29C-284F-48F8-B20F-2E7ACA838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4350" y="4114800"/>
            <a:ext cx="3829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048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048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048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048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048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3/</a:t>
            </a:r>
          </a:p>
        </p:txBody>
      </p:sp>
      <p:sp>
        <p:nvSpPr>
          <p:cNvPr id="2061" name="TextBox 3">
            <a:extLst>
              <a:ext uri="{FF2B5EF4-FFF2-40B4-BE49-F238E27FC236}">
                <a16:creationId xmlns:a16="http://schemas.microsoft.com/office/drawing/2014/main" id="{D337586E-9A1E-48B6-A6E9-6216EFF2F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0" y="4629150"/>
            <a:ext cx="3829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048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048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048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048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048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04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GVCN: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5" descr="Picture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0"/>
            <a:ext cx="9144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609600" indent="-609600" eaLnBrk="1" hangingPunct="1">
              <a:buFontTx/>
              <a:buAutoNum type="alphaLcParenR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 eaLnBrk="1" hangingPunct="1">
              <a:buFontTx/>
              <a:buAutoNum type="alphaLcParenR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09600" indent="-609600" eaLnBrk="1" hangingPunct="1">
              <a:buFontTx/>
              <a:buAutoNum type="alphaLcParenR"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09600" indent="-609600" eaLnBrk="1" hangingPunct="1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 eaLnBrk="1" hangingPunct="1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09600" indent="-609600" eaLnBrk="1" hangingPunct="1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2209800" y="1752600"/>
            <a:ext cx="19050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2438400" y="3079376"/>
            <a:ext cx="18288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4723337" y="4518212"/>
            <a:ext cx="33528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4723337" y="4410635"/>
            <a:ext cx="33528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>
            <a:off x="4441374" y="3177988"/>
            <a:ext cx="38100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>
            <a:off x="4441374" y="3079376"/>
            <a:ext cx="38100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>
            <a:off x="2438400" y="4410635"/>
            <a:ext cx="20574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380" name="Line 20"/>
          <p:cNvSpPr>
            <a:spLocks noChangeShapeType="1"/>
          </p:cNvSpPr>
          <p:nvPr/>
        </p:nvSpPr>
        <p:spPr bwMode="auto">
          <a:xfrm>
            <a:off x="4267200" y="1828800"/>
            <a:ext cx="52578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381" name="Line 21"/>
          <p:cNvSpPr>
            <a:spLocks noChangeShapeType="1"/>
          </p:cNvSpPr>
          <p:nvPr/>
        </p:nvSpPr>
        <p:spPr bwMode="auto">
          <a:xfrm>
            <a:off x="4267200" y="1752600"/>
            <a:ext cx="52578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92283" y="4570752"/>
            <a:ext cx="1369434" cy="523218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38" tIns="45719" rIns="91438" bIns="4571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916504" y="4534239"/>
            <a:ext cx="1246192" cy="523218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38" tIns="45719" rIns="91438" bIns="4571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74413" y="3259728"/>
            <a:ext cx="1353404" cy="523218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38" tIns="45719" rIns="91438" bIns="4571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042783" y="3207922"/>
            <a:ext cx="892183" cy="523218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38" tIns="45719" rIns="91438" bIns="4571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362726" y="1903559"/>
            <a:ext cx="1422737" cy="523218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38" tIns="45719" rIns="91438" bIns="4571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716208" y="1864370"/>
            <a:ext cx="892183" cy="523218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38" tIns="45719" rIns="91438" bIns="4571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174587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181227" y="797336"/>
            <a:ext cx="1730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0" cap="none" spc="0" normalizeH="0" baseline="0" noProof="0" dirty="0" err="1">
                <a:ln w="19050">
                  <a:solidFill>
                    <a:srgbClr val="44546A">
                      <a:lumMod val="95000"/>
                      <a:lumOff val="5000"/>
                    </a:srgbClr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0" cap="none" spc="0" normalizeH="0" baseline="0" noProof="0" dirty="0">
                <a:ln w="19050">
                  <a:solidFill>
                    <a:srgbClr val="44546A">
                      <a:lumMod val="95000"/>
                      <a:lumOff val="5000"/>
                    </a:srgbClr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87936" y="794453"/>
            <a:ext cx="90220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in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đậm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77921" y="1801506"/>
          <a:ext cx="10768084" cy="421715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5384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84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75217">
                <a:tc>
                  <a:txBody>
                    <a:bodyPr/>
                    <a:lstStyle/>
                    <a:p>
                      <a:pPr marL="342900" indent="-342900" algn="l">
                        <a:buAutoNum type="alphaLcParenR"/>
                      </a:pP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làng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0971"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nững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lai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0971"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Đội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niên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rèn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niên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Nam.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119453" y="2016589"/>
            <a:ext cx="1483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67579" y="3418318"/>
            <a:ext cx="1821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051152" y="4523180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81042" y="5046400"/>
            <a:ext cx="6096000" cy="983731"/>
            <a:chOff x="781042" y="5046400"/>
            <a:chExt cx="6096000" cy="983731"/>
          </a:xfrm>
        </p:grpSpPr>
        <p:sp>
          <p:nvSpPr>
            <p:cNvPr id="9" name="Rectangle 8"/>
            <p:cNvSpPr/>
            <p:nvPr/>
          </p:nvSpPr>
          <p:spPr>
            <a:xfrm>
              <a:off x="2249217" y="5046400"/>
              <a:ext cx="359813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tổ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chức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tập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hợp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81042" y="5506911"/>
              <a:ext cx="6096000" cy="5232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rèn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luyện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thiếu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niên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Việt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Nam.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6336632" y="2035897"/>
            <a:ext cx="52618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005654" y="2040718"/>
            <a:ext cx="10919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659567" y="2437715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456947" y="2040718"/>
            <a:ext cx="5533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481010" y="3416971"/>
            <a:ext cx="4780548" cy="954107"/>
            <a:chOff x="6481010" y="3416971"/>
            <a:chExt cx="4780548" cy="954107"/>
          </a:xfrm>
        </p:grpSpPr>
        <p:sp>
          <p:nvSpPr>
            <p:cNvPr id="20" name="Rectangle 19"/>
            <p:cNvSpPr/>
            <p:nvPr/>
          </p:nvSpPr>
          <p:spPr>
            <a:xfrm>
              <a:off x="6497051" y="3416971"/>
              <a:ext cx="476450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b)                   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chủ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lai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tổ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quốc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81010" y="3433482"/>
              <a:ext cx="57419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b)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7449383" y="3433482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547356" y="3847858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228345" y="4645136"/>
            <a:ext cx="53019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923174" y="5040426"/>
            <a:ext cx="11335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1694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0.46316 0.0050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5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07407E-6 L 0.47318 -0.00023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5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0.44518 0.0044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53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6" grpId="0"/>
      <p:bldP spid="6" grpId="1"/>
      <p:bldP spid="6" grpId="2"/>
      <p:bldP spid="29" grpId="0"/>
      <p:bldP spid="29" grpId="1"/>
      <p:bldP spid="29" grpId="2"/>
      <p:bldP spid="13" grpId="0"/>
      <p:bldP spid="17" grpId="0"/>
      <p:bldP spid="19" grpId="0"/>
      <p:bldP spid="18" grpId="0"/>
      <p:bldP spid="23" grpId="0"/>
      <p:bldP spid="24" grpId="0"/>
      <p:bldP spid="21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261"/>
            <a:ext cx="12191999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2268025" cy="1145561"/>
            <a:chOff x="5284" y="3303201"/>
            <a:chExt cx="2268025" cy="1145561"/>
          </a:xfrm>
        </p:grpSpPr>
        <p:sp>
          <p:nvSpPr>
            <p:cNvPr id="10" name="Chevron 9"/>
            <p:cNvSpPr/>
            <p:nvPr/>
          </p:nvSpPr>
          <p:spPr>
            <a:xfrm>
              <a:off x="5284" y="3303201"/>
              <a:ext cx="2268025" cy="1145561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Chevron 4"/>
            <p:cNvSpPr/>
            <p:nvPr/>
          </p:nvSpPr>
          <p:spPr>
            <a:xfrm>
              <a:off x="578065" y="3303201"/>
              <a:ext cx="1122464" cy="11455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0" tIns="41275" rIns="0" bIns="41275" numCol="1" spcCol="1270" anchor="ctr" anchorCtr="0">
              <a:noAutofit/>
            </a:bodyPr>
            <a:lstStyle/>
            <a:p>
              <a:pPr marL="0" marR="0" lvl="0" indent="0" algn="ctr" defTabSz="2889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690345" y="19261"/>
            <a:ext cx="5352973" cy="1130378"/>
            <a:chOff x="1695629" y="3322462"/>
            <a:chExt cx="5352973" cy="1130378"/>
          </a:xfrm>
        </p:grpSpPr>
        <p:sp>
          <p:nvSpPr>
            <p:cNvPr id="8" name="Chevron 7"/>
            <p:cNvSpPr/>
            <p:nvPr/>
          </p:nvSpPr>
          <p:spPr>
            <a:xfrm>
              <a:off x="1695629" y="3322462"/>
              <a:ext cx="5352973" cy="1130378"/>
            </a:xfrm>
            <a:prstGeom prst="chevron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Chevron 6"/>
            <p:cNvSpPr/>
            <p:nvPr/>
          </p:nvSpPr>
          <p:spPr>
            <a:xfrm>
              <a:off x="2260818" y="3322462"/>
              <a:ext cx="4222595" cy="11303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25400" rIns="0" bIns="25400" numCol="1" spcCol="1270" anchor="ctr" anchorCtr="0">
              <a:noAutofit/>
            </a:bodyPr>
            <a:lstStyle/>
            <a:p>
              <a:pPr marL="0" marR="0" lvl="0" indent="0" algn="ctr" defTabSz="1778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Trò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cố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523" y="1520189"/>
            <a:ext cx="2143125" cy="2143125"/>
          </a:xfrm>
          <a:prstGeom prst="rect">
            <a:avLst/>
          </a:prstGeom>
        </p:spPr>
      </p:pic>
      <p:sp>
        <p:nvSpPr>
          <p:cNvPr id="20" name="Hexagon 19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2949800" y="2104083"/>
            <a:ext cx="1698447" cy="1385336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Ong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4296089" y="1392154"/>
            <a:ext cx="1698447" cy="1385336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non</a:t>
            </a:r>
            <a:endParaRPr kumimoji="0" lang="en-US" sz="4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954690" y="2796751"/>
            <a:ext cx="1698447" cy="1385336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việc</a:t>
            </a:r>
            <a:endParaRPr kumimoji="0" lang="en-US" sz="4400" b="1" i="0" u="none" strike="noStrike" kern="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5619930" y="2084822"/>
            <a:ext cx="1698447" cy="1385336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học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794" y="4231953"/>
            <a:ext cx="1687295" cy="169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0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261"/>
            <a:ext cx="12191999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2268025" cy="1145561"/>
            <a:chOff x="5284" y="3303201"/>
            <a:chExt cx="2268025" cy="1145561"/>
          </a:xfrm>
        </p:grpSpPr>
        <p:sp>
          <p:nvSpPr>
            <p:cNvPr id="10" name="Chevron 9"/>
            <p:cNvSpPr/>
            <p:nvPr/>
          </p:nvSpPr>
          <p:spPr>
            <a:xfrm>
              <a:off x="5284" y="3303201"/>
              <a:ext cx="2268025" cy="1145561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Chevron 4"/>
            <p:cNvSpPr/>
            <p:nvPr/>
          </p:nvSpPr>
          <p:spPr>
            <a:xfrm>
              <a:off x="578065" y="3303201"/>
              <a:ext cx="1122464" cy="11455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0" tIns="41275" rIns="0" bIns="41275" numCol="1" spcCol="1270" anchor="ctr" anchorCtr="0">
              <a:noAutofit/>
            </a:bodyPr>
            <a:lstStyle/>
            <a:p>
              <a:pPr marL="0" marR="0" lvl="0" indent="0" algn="ctr" defTabSz="2889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690345" y="19261"/>
            <a:ext cx="5352973" cy="1130378"/>
            <a:chOff x="1695629" y="3322462"/>
            <a:chExt cx="5352973" cy="1130378"/>
          </a:xfrm>
        </p:grpSpPr>
        <p:sp>
          <p:nvSpPr>
            <p:cNvPr id="8" name="Chevron 7"/>
            <p:cNvSpPr/>
            <p:nvPr/>
          </p:nvSpPr>
          <p:spPr>
            <a:xfrm>
              <a:off x="1695629" y="3322462"/>
              <a:ext cx="5352973" cy="1130378"/>
            </a:xfrm>
            <a:prstGeom prst="chevron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Chevron 6"/>
            <p:cNvSpPr/>
            <p:nvPr/>
          </p:nvSpPr>
          <p:spPr>
            <a:xfrm>
              <a:off x="2260818" y="3322462"/>
              <a:ext cx="4222595" cy="11303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25400" rIns="0" bIns="25400" numCol="1" spcCol="1270" anchor="ctr" anchorCtr="0">
              <a:noAutofit/>
            </a:bodyPr>
            <a:lstStyle/>
            <a:p>
              <a:pPr marL="0" marR="0" lvl="0" indent="0" algn="ctr" defTabSz="1778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Trò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cố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161" y="208394"/>
            <a:ext cx="2143125" cy="21431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2" y="959376"/>
            <a:ext cx="1687295" cy="16947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63" y="3993388"/>
            <a:ext cx="2268656" cy="2200752"/>
          </a:xfrm>
          <a:prstGeom prst="rect">
            <a:avLst/>
          </a:prstGeom>
        </p:spPr>
      </p:pic>
      <p:sp>
        <p:nvSpPr>
          <p:cNvPr id="2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742704" y="1145654"/>
            <a:ext cx="6061695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577288" y="6074436"/>
            <a:ext cx="2144832" cy="631372"/>
          </a:xfrm>
          <a:prstGeom prst="roundRect">
            <a:avLst/>
          </a:prstGeom>
          <a:solidFill>
            <a:srgbClr val="DEEBF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1" y="3773860"/>
            <a:ext cx="2268656" cy="2200752"/>
          </a:xfrm>
          <a:prstGeom prst="rect">
            <a:avLst/>
          </a:prstGeom>
        </p:spPr>
      </p:pic>
      <p:sp>
        <p:nvSpPr>
          <p:cNvPr id="3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5023583" y="5878454"/>
            <a:ext cx="2144832" cy="631372"/>
          </a:xfrm>
          <a:prstGeom prst="roundRect">
            <a:avLst/>
          </a:prstGeom>
          <a:solidFill>
            <a:srgbClr val="DEEBF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879" y="3514014"/>
            <a:ext cx="2268656" cy="2200752"/>
          </a:xfrm>
          <a:prstGeom prst="rect">
            <a:avLst/>
          </a:prstGeom>
        </p:spPr>
      </p:pic>
      <p:sp>
        <p:nvSpPr>
          <p:cNvPr id="3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607791" y="5658926"/>
            <a:ext cx="2144832" cy="631372"/>
          </a:xfrm>
          <a:prstGeom prst="roundRect">
            <a:avLst/>
          </a:prstGeom>
          <a:solidFill>
            <a:srgbClr val="DEEBF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97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0.04674 0.3629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" y="1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1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261"/>
            <a:ext cx="12191999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2268025" cy="1145561"/>
            <a:chOff x="5284" y="3303201"/>
            <a:chExt cx="2268025" cy="1145561"/>
          </a:xfrm>
        </p:grpSpPr>
        <p:sp>
          <p:nvSpPr>
            <p:cNvPr id="10" name="Chevron 9"/>
            <p:cNvSpPr/>
            <p:nvPr/>
          </p:nvSpPr>
          <p:spPr>
            <a:xfrm>
              <a:off x="5284" y="3303201"/>
              <a:ext cx="2268025" cy="1145561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Chevron 4"/>
            <p:cNvSpPr/>
            <p:nvPr/>
          </p:nvSpPr>
          <p:spPr>
            <a:xfrm>
              <a:off x="578065" y="3303201"/>
              <a:ext cx="1122464" cy="11455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0" tIns="41275" rIns="0" bIns="41275" numCol="1" spcCol="1270" anchor="ctr" anchorCtr="0">
              <a:noAutofit/>
            </a:bodyPr>
            <a:lstStyle/>
            <a:p>
              <a:pPr marL="0" marR="0" lvl="0" indent="0" algn="ctr" defTabSz="2889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690345" y="19261"/>
            <a:ext cx="5352973" cy="1130378"/>
            <a:chOff x="1695629" y="3322462"/>
            <a:chExt cx="5352973" cy="1130378"/>
          </a:xfrm>
        </p:grpSpPr>
        <p:sp>
          <p:nvSpPr>
            <p:cNvPr id="8" name="Chevron 7"/>
            <p:cNvSpPr/>
            <p:nvPr/>
          </p:nvSpPr>
          <p:spPr>
            <a:xfrm>
              <a:off x="1695629" y="3322462"/>
              <a:ext cx="5352973" cy="1130378"/>
            </a:xfrm>
            <a:prstGeom prst="chevron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Chevron 6"/>
            <p:cNvSpPr/>
            <p:nvPr/>
          </p:nvSpPr>
          <p:spPr>
            <a:xfrm>
              <a:off x="2260818" y="3322462"/>
              <a:ext cx="4222595" cy="11303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25400" rIns="0" bIns="25400" numCol="1" spcCol="1270" anchor="ctr" anchorCtr="0">
              <a:noAutofit/>
            </a:bodyPr>
            <a:lstStyle/>
            <a:p>
              <a:pPr marL="0" marR="0" lvl="0" indent="0" algn="ctr" defTabSz="1778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Trò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cố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161" y="208394"/>
            <a:ext cx="2143125" cy="21431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2" y="959376"/>
            <a:ext cx="1687295" cy="16947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759" y="3817921"/>
            <a:ext cx="2268656" cy="2200752"/>
          </a:xfrm>
          <a:prstGeom prst="rect">
            <a:avLst/>
          </a:prstGeom>
        </p:spPr>
      </p:pic>
      <p:sp>
        <p:nvSpPr>
          <p:cNvPr id="2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021306" y="1145654"/>
            <a:ext cx="7234990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Bin ……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.”</a:t>
            </a:r>
          </a:p>
        </p:txBody>
      </p:sp>
      <p:sp>
        <p:nvSpPr>
          <p:cNvPr id="2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4961181" y="5979770"/>
            <a:ext cx="2144832" cy="631372"/>
          </a:xfrm>
          <a:prstGeom prst="roundRect">
            <a:avLst/>
          </a:prstGeom>
          <a:solidFill>
            <a:srgbClr val="DEEBF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25" y="3817921"/>
            <a:ext cx="2268656" cy="2200752"/>
          </a:xfrm>
          <a:prstGeom prst="rect">
            <a:avLst/>
          </a:prstGeom>
        </p:spPr>
      </p:pic>
      <p:sp>
        <p:nvSpPr>
          <p:cNvPr id="3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947611" y="5979770"/>
            <a:ext cx="2144832" cy="631372"/>
          </a:xfrm>
          <a:prstGeom prst="roundRect">
            <a:avLst/>
          </a:prstGeom>
          <a:solidFill>
            <a:srgbClr val="DEEBF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879" y="3514014"/>
            <a:ext cx="2268656" cy="2200752"/>
          </a:xfrm>
          <a:prstGeom prst="rect">
            <a:avLst/>
          </a:prstGeom>
        </p:spPr>
      </p:pic>
      <p:sp>
        <p:nvSpPr>
          <p:cNvPr id="3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607791" y="5658926"/>
            <a:ext cx="2144832" cy="631372"/>
          </a:xfrm>
          <a:prstGeom prst="roundRect">
            <a:avLst/>
          </a:prstGeom>
          <a:solidFill>
            <a:srgbClr val="DEEBF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dỗ</a:t>
            </a: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34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0.32213 0.3307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07" y="1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1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261"/>
            <a:ext cx="12191999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2268025" cy="1145561"/>
            <a:chOff x="5284" y="3303201"/>
            <a:chExt cx="2268025" cy="1145561"/>
          </a:xfrm>
        </p:grpSpPr>
        <p:sp>
          <p:nvSpPr>
            <p:cNvPr id="10" name="Chevron 9"/>
            <p:cNvSpPr/>
            <p:nvPr/>
          </p:nvSpPr>
          <p:spPr>
            <a:xfrm>
              <a:off x="5284" y="3303201"/>
              <a:ext cx="2268025" cy="1145561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Chevron 4"/>
            <p:cNvSpPr/>
            <p:nvPr/>
          </p:nvSpPr>
          <p:spPr>
            <a:xfrm>
              <a:off x="578065" y="3303201"/>
              <a:ext cx="1122464" cy="11455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0" tIns="41275" rIns="0" bIns="41275" numCol="1" spcCol="1270" anchor="ctr" anchorCtr="0">
              <a:noAutofit/>
            </a:bodyPr>
            <a:lstStyle/>
            <a:p>
              <a:pPr marL="0" marR="0" lvl="0" indent="0" algn="ctr" defTabSz="2889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690345" y="19261"/>
            <a:ext cx="5352973" cy="1130378"/>
            <a:chOff x="1695629" y="3322462"/>
            <a:chExt cx="5352973" cy="1130378"/>
          </a:xfrm>
        </p:grpSpPr>
        <p:sp>
          <p:nvSpPr>
            <p:cNvPr id="8" name="Chevron 7"/>
            <p:cNvSpPr/>
            <p:nvPr/>
          </p:nvSpPr>
          <p:spPr>
            <a:xfrm>
              <a:off x="1695629" y="3322462"/>
              <a:ext cx="5352973" cy="1130378"/>
            </a:xfrm>
            <a:prstGeom prst="chevron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Chevron 6"/>
            <p:cNvSpPr/>
            <p:nvPr/>
          </p:nvSpPr>
          <p:spPr>
            <a:xfrm>
              <a:off x="2260818" y="3322462"/>
              <a:ext cx="4222595" cy="11303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25400" rIns="0" bIns="25400" numCol="1" spcCol="1270" anchor="ctr" anchorCtr="0">
              <a:noAutofit/>
            </a:bodyPr>
            <a:lstStyle/>
            <a:p>
              <a:pPr marL="0" marR="0" lvl="0" indent="0" algn="ctr" defTabSz="1778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Trò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cố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161" y="208394"/>
            <a:ext cx="2143125" cy="21431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2" y="959376"/>
            <a:ext cx="1687295" cy="16947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967" y="3603805"/>
            <a:ext cx="2268656" cy="2200752"/>
          </a:xfrm>
          <a:prstGeom prst="rect">
            <a:avLst/>
          </a:prstGeom>
        </p:spPr>
      </p:pic>
      <p:sp>
        <p:nvSpPr>
          <p:cNvPr id="2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021306" y="1145654"/>
            <a:ext cx="7664044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phận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đậm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.”</a:t>
            </a:r>
          </a:p>
        </p:txBody>
      </p:sp>
      <p:sp>
        <p:nvSpPr>
          <p:cNvPr id="2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8921193" y="5811725"/>
            <a:ext cx="1253591" cy="631372"/>
          </a:xfrm>
          <a:prstGeom prst="roundRect">
            <a:avLst/>
          </a:prstGeom>
          <a:solidFill>
            <a:srgbClr val="DEEBF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Ai?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87" y="3898132"/>
            <a:ext cx="2268656" cy="2200752"/>
          </a:xfrm>
          <a:prstGeom prst="rect">
            <a:avLst/>
          </a:prstGeom>
        </p:spPr>
      </p:pic>
      <p:sp>
        <p:nvSpPr>
          <p:cNvPr id="3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965371" y="6080701"/>
            <a:ext cx="1777829" cy="631372"/>
          </a:xfrm>
          <a:prstGeom prst="roundRect">
            <a:avLst/>
          </a:prstGeom>
          <a:solidFill>
            <a:srgbClr val="DEEBF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831" y="3763223"/>
            <a:ext cx="2268656" cy="2200752"/>
          </a:xfrm>
          <a:prstGeom prst="rect">
            <a:avLst/>
          </a:prstGeom>
        </p:spPr>
      </p:pic>
      <p:sp>
        <p:nvSpPr>
          <p:cNvPr id="3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635322" y="5834935"/>
            <a:ext cx="1665052" cy="631372"/>
          </a:xfrm>
          <a:prstGeom prst="roundRect">
            <a:avLst/>
          </a:prstGeom>
          <a:solidFill>
            <a:srgbClr val="DEEBF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Con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5528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0.59792 0.3490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96" y="1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1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2268025" cy="1145561"/>
            <a:chOff x="5284" y="3303201"/>
            <a:chExt cx="2268025" cy="1145561"/>
          </a:xfrm>
        </p:grpSpPr>
        <p:sp>
          <p:nvSpPr>
            <p:cNvPr id="10" name="Chevron 9"/>
            <p:cNvSpPr/>
            <p:nvPr/>
          </p:nvSpPr>
          <p:spPr>
            <a:xfrm>
              <a:off x="5284" y="3303201"/>
              <a:ext cx="2268025" cy="1145561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Chevron 4"/>
            <p:cNvSpPr/>
            <p:nvPr/>
          </p:nvSpPr>
          <p:spPr>
            <a:xfrm>
              <a:off x="578065" y="3303201"/>
              <a:ext cx="1122464" cy="11455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0" tIns="41275" rIns="0" bIns="41275" numCol="1" spcCol="1270" anchor="ctr" anchorCtr="0">
              <a:noAutofit/>
            </a:bodyPr>
            <a:lstStyle/>
            <a:p>
              <a:pPr marL="0" marR="0" lvl="0" indent="0" algn="ctr" defTabSz="2889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690345" y="19261"/>
            <a:ext cx="5352973" cy="1130378"/>
            <a:chOff x="1695629" y="3322462"/>
            <a:chExt cx="5352973" cy="1130378"/>
          </a:xfrm>
        </p:grpSpPr>
        <p:sp>
          <p:nvSpPr>
            <p:cNvPr id="8" name="Chevron 7"/>
            <p:cNvSpPr/>
            <p:nvPr/>
          </p:nvSpPr>
          <p:spPr>
            <a:xfrm>
              <a:off x="1695629" y="3322462"/>
              <a:ext cx="5352973" cy="1130378"/>
            </a:xfrm>
            <a:prstGeom prst="chevron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Chevron 6"/>
            <p:cNvSpPr/>
            <p:nvPr/>
          </p:nvSpPr>
          <p:spPr>
            <a:xfrm>
              <a:off x="2260818" y="3322462"/>
              <a:ext cx="4222595" cy="11303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25400" rIns="0" bIns="25400" numCol="1" spcCol="1270" anchor="ctr" anchorCtr="0">
              <a:noAutofit/>
            </a:bodyPr>
            <a:lstStyle/>
            <a:p>
              <a:pPr marL="0" marR="0" lvl="0" indent="0" algn="ctr" defTabSz="1778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Trò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cố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161" y="208394"/>
            <a:ext cx="2143125" cy="21431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2" y="959376"/>
            <a:ext cx="1687295" cy="16947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506" y="2540162"/>
            <a:ext cx="2268656" cy="2200752"/>
          </a:xfrm>
          <a:prstGeom prst="rect">
            <a:avLst/>
          </a:prstGeom>
        </p:spPr>
      </p:pic>
      <p:sp>
        <p:nvSpPr>
          <p:cNvPr id="2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327477" y="1058494"/>
            <a:ext cx="6462661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“Ai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?”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7945678" y="4938797"/>
            <a:ext cx="4013633" cy="748098"/>
          </a:xfrm>
          <a:prstGeom prst="roundRect">
            <a:avLst/>
          </a:prstGeom>
          <a:solidFill>
            <a:srgbClr val="DEEBF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sĩ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tuyến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chống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99" y="3457087"/>
            <a:ext cx="2268656" cy="2200752"/>
          </a:xfrm>
          <a:prstGeom prst="rect">
            <a:avLst/>
          </a:prstGeom>
        </p:spPr>
      </p:pic>
      <p:sp>
        <p:nvSpPr>
          <p:cNvPr id="3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77451" y="5577557"/>
            <a:ext cx="3032990" cy="748098"/>
          </a:xfrm>
          <a:prstGeom prst="roundRect">
            <a:avLst/>
          </a:prstGeom>
          <a:solidFill>
            <a:srgbClr val="DEEBF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bệnh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Covid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963" y="3474563"/>
            <a:ext cx="2268656" cy="2200752"/>
          </a:xfrm>
          <a:prstGeom prst="rect">
            <a:avLst/>
          </a:prstGeom>
        </p:spPr>
      </p:pic>
      <p:sp>
        <p:nvSpPr>
          <p:cNvPr id="3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049324" y="5788840"/>
            <a:ext cx="3751895" cy="877138"/>
          </a:xfrm>
          <a:prstGeom prst="roundRect">
            <a:avLst/>
          </a:prstGeom>
          <a:solidFill>
            <a:srgbClr val="DEEBF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lương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183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-0.10787 L 0.62083 0.241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96" y="1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1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261"/>
            <a:ext cx="12191999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2268025" cy="1145561"/>
            <a:chOff x="5284" y="3303201"/>
            <a:chExt cx="2268025" cy="1145561"/>
          </a:xfrm>
        </p:grpSpPr>
        <p:sp>
          <p:nvSpPr>
            <p:cNvPr id="10" name="Chevron 9"/>
            <p:cNvSpPr/>
            <p:nvPr/>
          </p:nvSpPr>
          <p:spPr>
            <a:xfrm>
              <a:off x="5284" y="3303201"/>
              <a:ext cx="2268025" cy="1145561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Chevron 4"/>
            <p:cNvSpPr/>
            <p:nvPr/>
          </p:nvSpPr>
          <p:spPr>
            <a:xfrm>
              <a:off x="578065" y="3303201"/>
              <a:ext cx="1122464" cy="11455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0" tIns="41275" rIns="0" bIns="41275" numCol="1" spcCol="1270" anchor="ctr" anchorCtr="0">
              <a:noAutofit/>
            </a:bodyPr>
            <a:lstStyle/>
            <a:p>
              <a:pPr marL="0" marR="0" lvl="0" indent="0" algn="ctr" defTabSz="2889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690345" y="19261"/>
            <a:ext cx="5352973" cy="1130378"/>
            <a:chOff x="1695629" y="3322462"/>
            <a:chExt cx="5352973" cy="1130378"/>
          </a:xfrm>
        </p:grpSpPr>
        <p:sp>
          <p:nvSpPr>
            <p:cNvPr id="8" name="Chevron 7"/>
            <p:cNvSpPr/>
            <p:nvPr/>
          </p:nvSpPr>
          <p:spPr>
            <a:xfrm>
              <a:off x="1695629" y="3322462"/>
              <a:ext cx="5352973" cy="1130378"/>
            </a:xfrm>
            <a:prstGeom prst="chevron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Chevron 6"/>
            <p:cNvSpPr/>
            <p:nvPr/>
          </p:nvSpPr>
          <p:spPr>
            <a:xfrm>
              <a:off x="2260818" y="3322462"/>
              <a:ext cx="4222595" cy="11303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25400" rIns="0" bIns="25400" numCol="1" spcCol="1270" anchor="ctr" anchorCtr="0">
              <a:noAutofit/>
            </a:bodyPr>
            <a:lstStyle/>
            <a:p>
              <a:pPr marL="0" marR="0" lvl="0" indent="0" algn="ctr" defTabSz="1778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Trò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cố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598" y="1305136"/>
            <a:ext cx="2143125" cy="2143125"/>
          </a:xfrm>
          <a:prstGeom prst="rect">
            <a:avLst/>
          </a:prstGeom>
        </p:spPr>
      </p:pic>
      <p:sp>
        <p:nvSpPr>
          <p:cNvPr id="20" name="Hexagon 19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2949800" y="2104083"/>
            <a:ext cx="1698447" cy="1385336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Trò</a:t>
            </a:r>
            <a:r>
              <a:rPr kumimoji="0" lang="en-US" sz="4000" b="1" i="0" u="none" strike="noStrike" kern="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4296089" y="1392154"/>
            <a:ext cx="1698447" cy="1385336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4000" b="1" i="0" u="none" strike="noStrike" kern="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954690" y="2796751"/>
            <a:ext cx="1698447" cy="1385336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thúc</a:t>
            </a:r>
            <a:endParaRPr kumimoji="0" lang="en-US" sz="4000" b="1" i="0" u="none" strike="noStrike" kern="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5619930" y="2084822"/>
            <a:ext cx="1698447" cy="1385336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k</a:t>
            </a:r>
            <a:r>
              <a:rPr kumimoji="0" lang="en-US" sz="4000" b="1" i="0" u="none" strike="noStrike" kern="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ết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5" y="4182087"/>
            <a:ext cx="1687295" cy="169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79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0.34427 -0.2701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14" y="-1351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25 -0.03241 L -0.23047 -0.0891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43" y="-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C0747E-C5F7-894D-91EC-9CC5D9C539AB}"/>
              </a:ext>
            </a:extLst>
          </p:cNvPr>
          <p:cNvSpPr txBox="1"/>
          <p:nvPr/>
        </p:nvSpPr>
        <p:spPr>
          <a:xfrm>
            <a:off x="1181227" y="797336"/>
            <a:ext cx="1730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0" cap="none" spc="0" normalizeH="0" baseline="0" noProof="0" dirty="0" err="1">
                <a:ln w="19050">
                  <a:solidFill>
                    <a:srgbClr val="44546A">
                      <a:lumMod val="95000"/>
                      <a:lumOff val="5000"/>
                    </a:srgbClr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0" cap="none" spc="0" normalizeH="0" baseline="0" noProof="0" dirty="0">
                <a:ln w="19050">
                  <a:solidFill>
                    <a:srgbClr val="44546A">
                      <a:lumMod val="95000"/>
                      <a:lumOff val="5000"/>
                    </a:srgbClr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F41671-5B84-9543-8B27-E076209B77EC}"/>
              </a:ext>
            </a:extLst>
          </p:cNvPr>
          <p:cNvSpPr/>
          <p:nvPr/>
        </p:nvSpPr>
        <p:spPr>
          <a:xfrm>
            <a:off x="2787936" y="794453"/>
            <a:ext cx="90220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in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đậm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E146A7-AC2A-364F-9A14-CD4A202639D4}"/>
              </a:ext>
            </a:extLst>
          </p:cNvPr>
          <p:cNvSpPr/>
          <p:nvPr/>
        </p:nvSpPr>
        <p:spPr>
          <a:xfrm>
            <a:off x="-1051152" y="4523180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8002318-8CCB-3A47-8C6B-DB06AF23F3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418" y="-289257"/>
            <a:ext cx="1421021" cy="142733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414D324-3479-E44B-9983-93EC1C4252C3}"/>
              </a:ext>
            </a:extLst>
          </p:cNvPr>
          <p:cNvSpPr txBox="1"/>
          <p:nvPr/>
        </p:nvSpPr>
        <p:spPr>
          <a:xfrm>
            <a:off x="551411" y="1997839"/>
            <a:ext cx="10723418" cy="2862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91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0.34427 -0.2701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14" y="-1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267BE-E4C8-574B-A884-1FEC115FB9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1152C8-9256-0247-B7FB-48C1004C294C}"/>
              </a:ext>
            </a:extLst>
          </p:cNvPr>
          <p:cNvSpPr txBox="1"/>
          <p:nvPr/>
        </p:nvSpPr>
        <p:spPr>
          <a:xfrm>
            <a:off x="1181227" y="797336"/>
            <a:ext cx="1730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0" cap="none" spc="0" normalizeH="0" baseline="0" noProof="0" dirty="0" err="1">
                <a:ln w="19050">
                  <a:solidFill>
                    <a:srgbClr val="44546A">
                      <a:lumMod val="95000"/>
                      <a:lumOff val="5000"/>
                    </a:srgbClr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0" cap="none" spc="0" normalizeH="0" baseline="0" noProof="0" dirty="0">
                <a:ln w="19050">
                  <a:solidFill>
                    <a:srgbClr val="44546A">
                      <a:lumMod val="95000"/>
                      <a:lumOff val="5000"/>
                    </a:srgbClr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1DE7D3-6D3A-D742-B793-9A822DE440CD}"/>
              </a:ext>
            </a:extLst>
          </p:cNvPr>
          <p:cNvSpPr/>
          <p:nvPr/>
        </p:nvSpPr>
        <p:spPr>
          <a:xfrm>
            <a:off x="2787936" y="794453"/>
            <a:ext cx="90220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in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đậm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89FF51B-B4B2-B443-A5C1-8261CFA8E35B}"/>
              </a:ext>
            </a:extLst>
          </p:cNvPr>
          <p:cNvGraphicFramePr>
            <a:graphicFrameLocks noGrp="1"/>
          </p:cNvGraphicFramePr>
          <p:nvPr/>
        </p:nvGraphicFramePr>
        <p:xfrm>
          <a:off x="777921" y="1801506"/>
          <a:ext cx="10768084" cy="421715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5384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84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75217">
                <a:tc>
                  <a:txBody>
                    <a:bodyPr/>
                    <a:lstStyle/>
                    <a:p>
                      <a:pPr marL="342900" indent="-342900" algn="l">
                        <a:buAutoNum type="alphaLcParenR"/>
                      </a:pP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làng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0971"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nững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lai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0971"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Đội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niên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rèn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niên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Nam.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FA09BD94-752A-AC44-A86F-1B9B730A3628}"/>
              </a:ext>
            </a:extLst>
          </p:cNvPr>
          <p:cNvSpPr/>
          <p:nvPr/>
        </p:nvSpPr>
        <p:spPr>
          <a:xfrm>
            <a:off x="1119453" y="2016589"/>
            <a:ext cx="1483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A4294F-6599-EB40-A950-8B3D6231F839}"/>
              </a:ext>
            </a:extLst>
          </p:cNvPr>
          <p:cNvSpPr/>
          <p:nvPr/>
        </p:nvSpPr>
        <p:spPr>
          <a:xfrm>
            <a:off x="1167579" y="3418318"/>
            <a:ext cx="1821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0A33F8-A3FF-B24F-814C-767D4B4802D1}"/>
              </a:ext>
            </a:extLst>
          </p:cNvPr>
          <p:cNvSpPr/>
          <p:nvPr/>
        </p:nvSpPr>
        <p:spPr>
          <a:xfrm>
            <a:off x="-1051152" y="4523180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072072-6D6F-6A40-9CD2-7F98CEC33974}"/>
              </a:ext>
            </a:extLst>
          </p:cNvPr>
          <p:cNvGrpSpPr/>
          <p:nvPr/>
        </p:nvGrpSpPr>
        <p:grpSpPr>
          <a:xfrm>
            <a:off x="781042" y="5046400"/>
            <a:ext cx="6096000" cy="983731"/>
            <a:chOff x="781042" y="5046400"/>
            <a:chExt cx="6096000" cy="98373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34BD22-7DFD-7F45-87FE-0B03C7177F1E}"/>
                </a:ext>
              </a:extLst>
            </p:cNvPr>
            <p:cNvSpPr/>
            <p:nvPr/>
          </p:nvSpPr>
          <p:spPr>
            <a:xfrm>
              <a:off x="2249217" y="5046400"/>
              <a:ext cx="359813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tổ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chức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tập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hợp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00907D6-B4E9-B044-A14B-C95023496935}"/>
                </a:ext>
              </a:extLst>
            </p:cNvPr>
            <p:cNvSpPr/>
            <p:nvPr/>
          </p:nvSpPr>
          <p:spPr>
            <a:xfrm>
              <a:off x="781042" y="5506911"/>
              <a:ext cx="6096000" cy="5232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rèn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luyện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thiếu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niên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Việt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Nam.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63F893B-A36F-BD49-B85C-F5B544386268}"/>
              </a:ext>
            </a:extLst>
          </p:cNvPr>
          <p:cNvSpPr/>
          <p:nvPr/>
        </p:nvSpPr>
        <p:spPr>
          <a:xfrm>
            <a:off x="6336632" y="2035897"/>
            <a:ext cx="52618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1DE6EF-45D0-D446-ABB1-083BAEB7F591}"/>
              </a:ext>
            </a:extLst>
          </p:cNvPr>
          <p:cNvSpPr/>
          <p:nvPr/>
        </p:nvSpPr>
        <p:spPr>
          <a:xfrm>
            <a:off x="7005654" y="2040718"/>
            <a:ext cx="10919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B371D7-3EA9-3843-A8D6-7DBD3937E28A}"/>
              </a:ext>
            </a:extLst>
          </p:cNvPr>
          <p:cNvSpPr/>
          <p:nvPr/>
        </p:nvSpPr>
        <p:spPr>
          <a:xfrm>
            <a:off x="10659567" y="2437715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48AE45-ED2D-1F48-A9BA-5B1A9B57CD99}"/>
              </a:ext>
            </a:extLst>
          </p:cNvPr>
          <p:cNvSpPr/>
          <p:nvPr/>
        </p:nvSpPr>
        <p:spPr>
          <a:xfrm>
            <a:off x="6456947" y="2040718"/>
            <a:ext cx="5533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3B3CEF8-A265-8048-946D-EA295238590B}"/>
              </a:ext>
            </a:extLst>
          </p:cNvPr>
          <p:cNvGrpSpPr/>
          <p:nvPr/>
        </p:nvGrpSpPr>
        <p:grpSpPr>
          <a:xfrm>
            <a:off x="6481010" y="3416971"/>
            <a:ext cx="4780548" cy="954107"/>
            <a:chOff x="6481010" y="3416971"/>
            <a:chExt cx="4780548" cy="95410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763E6AA-00F9-BE4B-A664-8474A32130D7}"/>
                </a:ext>
              </a:extLst>
            </p:cNvPr>
            <p:cNvSpPr/>
            <p:nvPr/>
          </p:nvSpPr>
          <p:spPr>
            <a:xfrm>
              <a:off x="6497051" y="3416971"/>
              <a:ext cx="476450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b)                   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chủ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lai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tổ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quốc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E99771A-18F9-F145-8830-EBFB35A12AD6}"/>
                </a:ext>
              </a:extLst>
            </p:cNvPr>
            <p:cNvSpPr/>
            <p:nvPr/>
          </p:nvSpPr>
          <p:spPr>
            <a:xfrm>
              <a:off x="6481010" y="3433482"/>
              <a:ext cx="57419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b)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9DF14CA-D565-0047-9F05-4C80696B1D20}"/>
              </a:ext>
            </a:extLst>
          </p:cNvPr>
          <p:cNvSpPr/>
          <p:nvPr/>
        </p:nvSpPr>
        <p:spPr>
          <a:xfrm>
            <a:off x="7449383" y="3433482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D6EB37E-3E66-A249-A5AC-941008D627B6}"/>
              </a:ext>
            </a:extLst>
          </p:cNvPr>
          <p:cNvSpPr/>
          <p:nvPr/>
        </p:nvSpPr>
        <p:spPr>
          <a:xfrm>
            <a:off x="10547356" y="3847858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97461D0-4DBF-0A43-A905-82A479574BDA}"/>
              </a:ext>
            </a:extLst>
          </p:cNvPr>
          <p:cNvSpPr/>
          <p:nvPr/>
        </p:nvSpPr>
        <p:spPr>
          <a:xfrm>
            <a:off x="6228345" y="4645136"/>
            <a:ext cx="53019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6505942-B51F-7741-B470-262D9EB94E62}"/>
              </a:ext>
            </a:extLst>
          </p:cNvPr>
          <p:cNvSpPr/>
          <p:nvPr/>
        </p:nvSpPr>
        <p:spPr>
          <a:xfrm>
            <a:off x="7923174" y="5040426"/>
            <a:ext cx="11335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4345B47-9FE1-B64F-864B-37D72B7D12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418" y="-289257"/>
            <a:ext cx="1421021" cy="142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6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0.46316 0.0050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5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07407E-6 L 0.47318 -0.00023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5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0.44518 0.0044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53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0.34427 -0.27014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14" y="-1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7" grpId="1"/>
      <p:bldP spid="7" grpId="2"/>
      <p:bldP spid="8" grpId="0"/>
      <p:bldP spid="8" grpId="1"/>
      <p:bldP spid="8" grpId="2"/>
      <p:bldP spid="13" grpId="0"/>
      <p:bldP spid="14" grpId="0"/>
      <p:bldP spid="15" grpId="0"/>
      <p:bldP spid="16" grpId="0"/>
      <p:bldP spid="20" grpId="0"/>
      <p:bldP spid="21" grpId="0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94063" y="3669617"/>
            <a:ext cx="3863257" cy="31883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407045" y="274174"/>
            <a:ext cx="7641670" cy="185914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397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397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397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397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397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397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397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397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397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397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397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397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397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397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CA2BBA-0E30-4A06-AFC4-083642652CD0}"/>
              </a:ext>
            </a:extLst>
          </p:cNvPr>
          <p:cNvSpPr txBox="1"/>
          <p:nvPr/>
        </p:nvSpPr>
        <p:spPr>
          <a:xfrm>
            <a:off x="3015472" y="2346178"/>
            <a:ext cx="67983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230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698750" y="857250"/>
            <a:ext cx="68135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 i="1">
              <a:solidFill>
                <a:prstClr val="white"/>
              </a:solidFill>
              <a:latin typeface="Arial"/>
            </a:endParaRPr>
          </a:p>
        </p:txBody>
      </p:sp>
      <p:pic>
        <p:nvPicPr>
          <p:cNvPr id="30723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3" r="2025" b="54688"/>
          <a:stretch>
            <a:fillRect/>
          </a:stretch>
        </p:blipFill>
        <p:spPr bwMode="auto">
          <a:xfrm>
            <a:off x="9182100" y="4541838"/>
            <a:ext cx="1042988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图片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3" r="2025" b="54688"/>
          <a:stretch>
            <a:fillRect/>
          </a:stretch>
        </p:blipFill>
        <p:spPr bwMode="auto">
          <a:xfrm>
            <a:off x="1704976" y="4710114"/>
            <a:ext cx="1331913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图片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3" r="2025" b="54688"/>
          <a:stretch>
            <a:fillRect/>
          </a:stretch>
        </p:blipFill>
        <p:spPr bwMode="auto">
          <a:xfrm>
            <a:off x="2354263" y="2386014"/>
            <a:ext cx="538162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图片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1" t="10568" r="7524" b="12074"/>
          <a:stretch>
            <a:fillRect/>
          </a:stretch>
        </p:blipFill>
        <p:spPr bwMode="auto">
          <a:xfrm>
            <a:off x="4735514" y="515939"/>
            <a:ext cx="2808287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4479925"/>
            <a:ext cx="1987550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图片 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04844">
            <a:off x="2538414" y="976314"/>
            <a:ext cx="1931987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1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13" y="5178425"/>
            <a:ext cx="11239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1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5178425"/>
            <a:ext cx="11239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1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975" y="5160964"/>
            <a:ext cx="1123950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1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238" y="5180013"/>
            <a:ext cx="11239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1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175" y="5178425"/>
            <a:ext cx="11239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图片 1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5162550"/>
            <a:ext cx="11239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5" name="Twirly_Tops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8838" y="-893763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2457809"/>
            <a:ext cx="6813550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172349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8"/>
          <p:cNvGrpSpPr>
            <a:grpSpLocks/>
          </p:cNvGrpSpPr>
          <p:nvPr/>
        </p:nvGrpSpPr>
        <p:grpSpPr bwMode="auto">
          <a:xfrm>
            <a:off x="3390900" y="107950"/>
            <a:ext cx="5410200" cy="1676400"/>
            <a:chOff x="1440" y="576"/>
            <a:chExt cx="3408" cy="1056"/>
          </a:xfrm>
        </p:grpSpPr>
        <p:sp>
          <p:nvSpPr>
            <p:cNvPr id="17417" name="AutoShape 6"/>
            <p:cNvSpPr>
              <a:spLocks noChangeArrowheads="1"/>
            </p:cNvSpPr>
            <p:nvPr/>
          </p:nvSpPr>
          <p:spPr bwMode="auto">
            <a:xfrm>
              <a:off x="1440" y="576"/>
              <a:ext cx="3408" cy="1056"/>
            </a:xfrm>
            <a:prstGeom prst="horizontalScroll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18" name="Text Box 7"/>
            <p:cNvSpPr txBox="1">
              <a:spLocks noChangeArrowheads="1"/>
            </p:cNvSpPr>
            <p:nvPr/>
          </p:nvSpPr>
          <p:spPr bwMode="auto">
            <a:xfrm>
              <a:off x="1850" y="713"/>
              <a:ext cx="2688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4000" b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Rung chuông vàng</a:t>
              </a:r>
            </a:p>
          </p:txBody>
        </p:sp>
      </p:grpSp>
      <p:sp>
        <p:nvSpPr>
          <p:cNvPr id="17411" name="Text Box 9"/>
          <p:cNvSpPr txBox="1">
            <a:spLocks noChangeArrowheads="1"/>
          </p:cNvSpPr>
          <p:nvPr/>
        </p:nvSpPr>
        <p:spPr bwMode="auto">
          <a:xfrm>
            <a:off x="3390900" y="1573214"/>
            <a:ext cx="5068888" cy="584775"/>
          </a:xfrm>
          <a:prstGeom prst="rect">
            <a:avLst/>
          </a:prstGeom>
          <a:solidFill>
            <a:srgbClr val="EFAF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chọn câu trả lời đúng:</a:t>
            </a:r>
          </a:p>
        </p:txBody>
      </p:sp>
      <p:sp>
        <p:nvSpPr>
          <p:cNvPr id="17412" name="Text Box 9"/>
          <p:cNvSpPr txBox="1">
            <a:spLocks noChangeArrowheads="1"/>
          </p:cNvSpPr>
          <p:nvPr/>
        </p:nvSpPr>
        <p:spPr bwMode="auto">
          <a:xfrm>
            <a:off x="1828800" y="2697163"/>
            <a:ext cx="8610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36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6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6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1638300" y="3538539"/>
            <a:ext cx="89154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A. yêu thương, quý mến, chăm sóc, quan tâm</a:t>
            </a: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2513013" y="5191125"/>
            <a:ext cx="77343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đọc, tập múa, nghe giảng, vẽ, tập thể dục</a:t>
            </a:r>
          </a:p>
        </p:txBody>
      </p:sp>
      <p:pic>
        <p:nvPicPr>
          <p:cNvPr id="17415" name="Picture 16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2366">
            <a:off x="8815388" y="42863"/>
            <a:ext cx="171926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2513013" y="4319588"/>
            <a:ext cx="7162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bàn, cặp, cô giáo, hoa hồng, cá heo</a:t>
            </a:r>
          </a:p>
        </p:txBody>
      </p:sp>
    </p:spTree>
    <p:extLst>
      <p:ext uri="{BB962C8B-B14F-4D97-AF65-F5344CB8AC3E}">
        <p14:creationId xmlns:p14="http://schemas.microsoft.com/office/powerpoint/2010/main" val="25210791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4" grpId="0"/>
      <p:bldP spid="2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8"/>
          <p:cNvGrpSpPr>
            <a:grpSpLocks/>
          </p:cNvGrpSpPr>
          <p:nvPr/>
        </p:nvGrpSpPr>
        <p:grpSpPr bwMode="auto">
          <a:xfrm>
            <a:off x="3390900" y="107950"/>
            <a:ext cx="5410200" cy="1676400"/>
            <a:chOff x="1440" y="576"/>
            <a:chExt cx="3408" cy="1056"/>
          </a:xfrm>
        </p:grpSpPr>
        <p:sp>
          <p:nvSpPr>
            <p:cNvPr id="18441" name="AutoShape 6"/>
            <p:cNvSpPr>
              <a:spLocks noChangeArrowheads="1"/>
            </p:cNvSpPr>
            <p:nvPr/>
          </p:nvSpPr>
          <p:spPr bwMode="auto">
            <a:xfrm>
              <a:off x="1440" y="576"/>
              <a:ext cx="3408" cy="1056"/>
            </a:xfrm>
            <a:prstGeom prst="horizontalScroll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42" name="Text Box 7"/>
            <p:cNvSpPr txBox="1">
              <a:spLocks noChangeArrowheads="1"/>
            </p:cNvSpPr>
            <p:nvPr/>
          </p:nvSpPr>
          <p:spPr bwMode="auto">
            <a:xfrm>
              <a:off x="1850" y="713"/>
              <a:ext cx="2688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4000" b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Rung chuông vàng</a:t>
              </a:r>
            </a:p>
          </p:txBody>
        </p:sp>
      </p:grpSp>
      <p:sp>
        <p:nvSpPr>
          <p:cNvPr id="18435" name="Text Box 9"/>
          <p:cNvSpPr txBox="1">
            <a:spLocks noChangeArrowheads="1"/>
          </p:cNvSpPr>
          <p:nvPr/>
        </p:nvSpPr>
        <p:spPr bwMode="auto">
          <a:xfrm>
            <a:off x="3390900" y="1573214"/>
            <a:ext cx="5068888" cy="584775"/>
          </a:xfrm>
          <a:prstGeom prst="rect">
            <a:avLst/>
          </a:prstGeom>
          <a:solidFill>
            <a:srgbClr val="EFAF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436" name="Text Box 9"/>
          <p:cNvSpPr txBox="1">
            <a:spLocks noChangeArrowheads="1"/>
          </p:cNvSpPr>
          <p:nvPr/>
        </p:nvSpPr>
        <p:spPr bwMode="auto">
          <a:xfrm>
            <a:off x="2343150" y="2352675"/>
            <a:ext cx="8077200" cy="120015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600" b="1" i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Câu văn nào có  những sự vật được so sánh với nhau:</a:t>
            </a: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2365375" y="3752850"/>
            <a:ext cx="762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Ông trăng tròn như quả bóng.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2343150" y="4486275"/>
            <a:ext cx="7162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Em rất yêu quê hương Việt Nam.</a:t>
            </a: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2343150" y="5397500"/>
            <a:ext cx="7162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Chích bông là bạn của nhà nông.</a:t>
            </a:r>
          </a:p>
        </p:txBody>
      </p:sp>
      <p:pic>
        <p:nvPicPr>
          <p:cNvPr id="18440" name="Picture 16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2366">
            <a:off x="8815388" y="42863"/>
            <a:ext cx="171926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80987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57" y="0"/>
            <a:ext cx="9917722" cy="53175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80109" y="1717573"/>
            <a:ext cx="12053454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68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03"/>
            <a:ext cx="12192000" cy="68580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57458" y="809381"/>
            <a:ext cx="1730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0" cap="none" spc="0" normalizeH="0" baseline="0" noProof="0" dirty="0" err="1">
                <a:ln w="19050">
                  <a:solidFill>
                    <a:srgbClr val="44546A">
                      <a:lumMod val="95000"/>
                      <a:lumOff val="5000"/>
                    </a:srgbClr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0" cap="none" spc="0" normalizeH="0" baseline="0" noProof="0" dirty="0">
                <a:ln w="19050">
                  <a:solidFill>
                    <a:srgbClr val="44546A">
                      <a:lumMod val="95000"/>
                      <a:lumOff val="5000"/>
                    </a:srgbClr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 Box 28"/>
          <p:cNvSpPr txBox="1">
            <a:spLocks noChangeArrowheads="1"/>
          </p:cNvSpPr>
          <p:nvPr/>
        </p:nvSpPr>
        <p:spPr bwMode="auto">
          <a:xfrm>
            <a:off x="1493860" y="1367779"/>
            <a:ext cx="8629210" cy="406778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a)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b)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chỉ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nết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trẻ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c)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chỉ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hoặc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chăm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sóc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lớn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đối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trẻ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vi-VN" sz="40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158098" y="1661436"/>
            <a:ext cx="31502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thiếu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niên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158098" y="2879722"/>
            <a:ext cx="37769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ngoan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ngoãn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319796" y="4729620"/>
            <a:ext cx="34563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yêu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25" b="79219" l="2500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3" r="8265" b="22066"/>
          <a:stretch/>
        </p:blipFill>
        <p:spPr>
          <a:xfrm>
            <a:off x="527701" y="6456785"/>
            <a:ext cx="687033" cy="40121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125" b="79219" l="2500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3" r="8265" b="22066"/>
          <a:stretch/>
        </p:blipFill>
        <p:spPr>
          <a:xfrm>
            <a:off x="1342931" y="6205339"/>
            <a:ext cx="1050644" cy="61355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125" b="79219" l="2500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3" r="8265" b="22066"/>
          <a:stretch/>
        </p:blipFill>
        <p:spPr>
          <a:xfrm>
            <a:off x="2557665" y="6205339"/>
            <a:ext cx="1050646" cy="61355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125" b="79219" l="2500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3" r="8265" b="22066"/>
          <a:stretch/>
        </p:blipFill>
        <p:spPr>
          <a:xfrm>
            <a:off x="10988450" y="6310616"/>
            <a:ext cx="1050646" cy="61355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125" b="79219" l="2500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3" r="8265" b="22066"/>
          <a:stretch/>
        </p:blipFill>
        <p:spPr>
          <a:xfrm>
            <a:off x="10310223" y="6297438"/>
            <a:ext cx="1050646" cy="61355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125" b="79219" l="2500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3" r="8265" b="22066"/>
          <a:stretch/>
        </p:blipFill>
        <p:spPr>
          <a:xfrm>
            <a:off x="6888348" y="6192294"/>
            <a:ext cx="932222" cy="5444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125" b="79219" l="2500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3" r="8265" b="22066"/>
          <a:stretch/>
        </p:blipFill>
        <p:spPr>
          <a:xfrm>
            <a:off x="4432571" y="6449947"/>
            <a:ext cx="815758" cy="47638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125" b="79219" l="2500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3" r="8265" b="22066"/>
          <a:stretch/>
        </p:blipFill>
        <p:spPr>
          <a:xfrm>
            <a:off x="8696847" y="6452107"/>
            <a:ext cx="808359" cy="4720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87936" y="794453"/>
            <a:ext cx="27158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67768" y="620790"/>
            <a:ext cx="4288709" cy="70788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 dirty="0" err="1">
                <a:ln w="19050">
                  <a:solidFill>
                    <a:srgbClr val="44546A">
                      <a:lumMod val="95000"/>
                      <a:lumOff val="5000"/>
                    </a:srgbClr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Lucida Calligraphy" panose="03010101010101010101" pitchFamily="66" charset="0"/>
                <a:ea typeface="+mn-ea"/>
                <a:cs typeface="+mn-cs"/>
              </a:rPr>
              <a:t>Thi</a:t>
            </a:r>
            <a:r>
              <a:rPr kumimoji="0" lang="en-US" sz="4000" b="1" i="0" u="none" strike="noStrike" kern="10" cap="none" spc="0" normalizeH="0" baseline="0" noProof="0" dirty="0">
                <a:ln w="19050">
                  <a:solidFill>
                    <a:srgbClr val="44546A">
                      <a:lumMod val="95000"/>
                      <a:lumOff val="5000"/>
                    </a:srgbClr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Lucida Calligraphy" panose="03010101010101010101" pitchFamily="66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19050">
                  <a:solidFill>
                    <a:srgbClr val="44546A">
                      <a:lumMod val="95000"/>
                      <a:lumOff val="5000"/>
                    </a:srgbClr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Lucida Calligraphy" panose="03010101010101010101" pitchFamily="66" charset="0"/>
                <a:ea typeface="+mn-ea"/>
                <a:cs typeface="+mn-cs"/>
              </a:rPr>
              <a:t>tìm</a:t>
            </a:r>
            <a:r>
              <a:rPr kumimoji="0" lang="en-US" sz="4000" b="1" i="0" u="none" strike="noStrike" kern="10" cap="none" spc="0" normalizeH="0" baseline="0" noProof="0" dirty="0">
                <a:ln w="19050">
                  <a:solidFill>
                    <a:srgbClr val="44546A">
                      <a:lumMod val="95000"/>
                      <a:lumOff val="5000"/>
                    </a:srgbClr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Lucida Calligraphy" panose="03010101010101010101" pitchFamily="66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19050">
                  <a:solidFill>
                    <a:srgbClr val="44546A">
                      <a:lumMod val="95000"/>
                      <a:lumOff val="5000"/>
                    </a:srgbClr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Lucida Calligraphy" panose="03010101010101010101" pitchFamily="66" charset="0"/>
                <a:ea typeface="+mn-ea"/>
                <a:cs typeface="+mn-cs"/>
              </a:rPr>
              <a:t>nhanh</a:t>
            </a:r>
            <a:r>
              <a:rPr kumimoji="0" lang="en-US" sz="4000" b="1" i="0" u="none" strike="noStrike" kern="10" cap="none" spc="0" normalizeH="0" baseline="0" noProof="0" dirty="0">
                <a:ln w="19050">
                  <a:solidFill>
                    <a:srgbClr val="44546A">
                      <a:lumMod val="95000"/>
                      <a:lumOff val="5000"/>
                    </a:srgbClr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Lucida Calligraphy" panose="03010101010101010101" pitchFamily="66" charset="0"/>
                <a:ea typeface="+mn-ea"/>
                <a:cs typeface="+mn-cs"/>
              </a:rPr>
              <a:t>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Lucida Calligraphy" panose="03010101010101010101" pitchFamily="66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58511" y="2345919"/>
            <a:ext cx="1718390" cy="26971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46544" y="2379451"/>
            <a:ext cx="2376548" cy="2676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6"/>
          <a:srcRect l="39720" t="31935" r="4113" b="25934"/>
          <a:stretch/>
        </p:blipFill>
        <p:spPr>
          <a:xfrm>
            <a:off x="7148495" y="2408426"/>
            <a:ext cx="4080907" cy="2651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0" name="Group 19"/>
          <p:cNvGrpSpPr/>
          <p:nvPr/>
        </p:nvGrpSpPr>
        <p:grpSpPr>
          <a:xfrm>
            <a:off x="527701" y="1667083"/>
            <a:ext cx="11232571" cy="4119955"/>
            <a:chOff x="926199" y="1394297"/>
            <a:chExt cx="11112897" cy="3916078"/>
          </a:xfrm>
        </p:grpSpPr>
        <p:sp>
          <p:nvSpPr>
            <p:cNvPr id="18" name="Rounded Rectangle 17"/>
            <p:cNvSpPr/>
            <p:nvPr/>
          </p:nvSpPr>
          <p:spPr>
            <a:xfrm>
              <a:off x="926199" y="1394297"/>
              <a:ext cx="11112897" cy="3916078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109013" y="1877699"/>
              <a:ext cx="10778379" cy="3214423"/>
              <a:chOff x="1109013" y="1877699"/>
              <a:chExt cx="10778379" cy="3214423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09013" y="1877699"/>
                <a:ext cx="3528013" cy="2730139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978264" y="2379451"/>
                <a:ext cx="3375720" cy="2557359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9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rightnessContrast brigh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729246" y="2671324"/>
                <a:ext cx="3158146" cy="2420798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</p:grpSp>
    </p:spTree>
    <p:extLst>
      <p:ext uri="{BB962C8B-B14F-4D97-AF65-F5344CB8AC3E}">
        <p14:creationId xmlns:p14="http://schemas.microsoft.com/office/powerpoint/2010/main" val="164701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" y="-39103"/>
            <a:ext cx="12192000" cy="68580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63114" y="763639"/>
            <a:ext cx="1730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0" cap="none" spc="0" normalizeH="0" baseline="0" noProof="0" dirty="0" err="1">
                <a:ln w="19050">
                  <a:solidFill>
                    <a:srgbClr val="44546A">
                      <a:lumMod val="95000"/>
                      <a:lumOff val="5000"/>
                    </a:srgbClr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0" cap="none" spc="0" normalizeH="0" baseline="0" noProof="0" dirty="0">
                <a:ln w="19050">
                  <a:solidFill>
                    <a:srgbClr val="44546A">
                      <a:lumMod val="95000"/>
                      <a:lumOff val="5000"/>
                    </a:srgbClr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25" b="79219" l="2500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3" r="8265" b="22066"/>
          <a:stretch/>
        </p:blipFill>
        <p:spPr>
          <a:xfrm>
            <a:off x="527701" y="6456785"/>
            <a:ext cx="687033" cy="40121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125" b="79219" l="2500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3" r="8265" b="22066"/>
          <a:stretch/>
        </p:blipFill>
        <p:spPr>
          <a:xfrm>
            <a:off x="1342931" y="6205339"/>
            <a:ext cx="1050644" cy="61355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125" b="79219" l="2500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3" r="8265" b="22066"/>
          <a:stretch/>
        </p:blipFill>
        <p:spPr>
          <a:xfrm>
            <a:off x="2557665" y="6205339"/>
            <a:ext cx="1050646" cy="61355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125" b="79219" l="2500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3" r="8265" b="22066"/>
          <a:stretch/>
        </p:blipFill>
        <p:spPr>
          <a:xfrm>
            <a:off x="10988450" y="6310616"/>
            <a:ext cx="1050646" cy="61355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125" b="79219" l="2500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3" r="8265" b="22066"/>
          <a:stretch/>
        </p:blipFill>
        <p:spPr>
          <a:xfrm>
            <a:off x="10310223" y="6297438"/>
            <a:ext cx="1050646" cy="61355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125" b="79219" l="2500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3" r="8265" b="22066"/>
          <a:stretch/>
        </p:blipFill>
        <p:spPr>
          <a:xfrm>
            <a:off x="6888348" y="6192294"/>
            <a:ext cx="932222" cy="5444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125" b="79219" l="2500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3" r="8265" b="22066"/>
          <a:stretch/>
        </p:blipFill>
        <p:spPr>
          <a:xfrm>
            <a:off x="4432571" y="6449947"/>
            <a:ext cx="815758" cy="47638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125" b="79219" l="2500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3" r="8265" b="22066"/>
          <a:stretch/>
        </p:blipFill>
        <p:spPr>
          <a:xfrm>
            <a:off x="8696847" y="6452107"/>
            <a:ext cx="808359" cy="4720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30882" y1="67647" x2="37418" y2="70098"/>
                        <a14:foregroundMark x1="35458" y1="71078" x2="54248" y2="80719"/>
                        <a14:backgroundMark x1="31046" y1="66667" x2="40033" y2="69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37382"/>
          <a:stretch/>
        </p:blipFill>
        <p:spPr>
          <a:xfrm>
            <a:off x="-521853" y="3564749"/>
            <a:ext cx="3604841" cy="22573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836" b="67541" l="9836" r="898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156" y="3383364"/>
            <a:ext cx="3994350" cy="39943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98334" y="744582"/>
            <a:ext cx="27158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868253" y="1723363"/>
          <a:ext cx="8707674" cy="3799455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803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03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1970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970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nết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004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716379" y="1778156"/>
            <a:ext cx="579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48463" y="2798912"/>
            <a:ext cx="579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….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16379" y="4000902"/>
            <a:ext cx="5791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bẵm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141681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10" grpId="0"/>
      <p:bldP spid="19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826454" y="973818"/>
            <a:ext cx="2860074" cy="9348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91438" tIns="45719" rIns="91438" bIns="4571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 </a:t>
            </a:r>
            <a:r>
              <a:rPr kumimoji="0" lang="en-US" sz="54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54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54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5837" y="3226558"/>
            <a:ext cx="5505755" cy="70403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38" tIns="45719" rIns="91438" bIns="4571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39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9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phận</a:t>
            </a:r>
            <a:r>
              <a:rPr kumimoji="0" lang="en-US" sz="39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9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r>
              <a:rPr kumimoji="0" lang="en-US" sz="39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9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9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9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nhất</a:t>
            </a:r>
            <a:endParaRPr kumimoji="0" lang="en-US" sz="397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55550" y="3147873"/>
            <a:ext cx="5505754" cy="70403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38" tIns="45719" rIns="91438" bIns="4571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9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39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9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phận</a:t>
            </a:r>
            <a:r>
              <a:rPr kumimoji="0" lang="en-US" sz="39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9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r>
              <a:rPr kumimoji="0" lang="en-US" sz="39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9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9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9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endParaRPr kumimoji="0" lang="en-US" sz="397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6619" y="5633432"/>
            <a:ext cx="11031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60975" y="5448765"/>
            <a:ext cx="10807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cối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59632" y="5629112"/>
            <a:ext cx="1133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40366" y="4489514"/>
            <a:ext cx="892183" cy="523218"/>
          </a:xfrm>
          <a:prstGeom prst="rect">
            <a:avLst/>
          </a:prstGeom>
          <a:solidFill>
            <a:srgbClr val="FFFF6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38" tIns="45719" rIns="91438" bIns="4571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299478" y="4486612"/>
            <a:ext cx="1403740" cy="523218"/>
          </a:xfrm>
          <a:prstGeom prst="rect">
            <a:avLst/>
          </a:prstGeom>
          <a:solidFill>
            <a:srgbClr val="FFFF6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38" tIns="45719" rIns="91438" bIns="4571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157853" y="4486612"/>
            <a:ext cx="1403740" cy="523218"/>
          </a:xfrm>
          <a:prstGeom prst="rect">
            <a:avLst/>
          </a:prstGeom>
          <a:solidFill>
            <a:srgbClr val="FFFF6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38" tIns="45719" rIns="91438" bIns="4571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cxnSp>
        <p:nvCxnSpPr>
          <p:cNvPr id="23" name="Straight Arrow Connector 22"/>
          <p:cNvCxnSpPr>
            <a:cxnSpLocks/>
            <a:stCxn id="11" idx="2"/>
            <a:endCxn id="19" idx="0"/>
          </p:cNvCxnSpPr>
          <p:nvPr/>
        </p:nvCxnSpPr>
        <p:spPr>
          <a:xfrm flipH="1">
            <a:off x="1286458" y="3930595"/>
            <a:ext cx="1522257" cy="5589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cxnSpLocks/>
            <a:stCxn id="11" idx="2"/>
            <a:endCxn id="20" idx="0"/>
          </p:cNvCxnSpPr>
          <p:nvPr/>
        </p:nvCxnSpPr>
        <p:spPr>
          <a:xfrm>
            <a:off x="2808715" y="3930595"/>
            <a:ext cx="192633" cy="5560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cxnSpLocks/>
            <a:stCxn id="11" idx="2"/>
            <a:endCxn id="21" idx="0"/>
          </p:cNvCxnSpPr>
          <p:nvPr/>
        </p:nvCxnSpPr>
        <p:spPr>
          <a:xfrm>
            <a:off x="2808715" y="3930595"/>
            <a:ext cx="2051008" cy="5560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9" idx="2"/>
            <a:endCxn id="6" idx="0"/>
          </p:cNvCxnSpPr>
          <p:nvPr/>
        </p:nvCxnSpPr>
        <p:spPr>
          <a:xfrm flipH="1">
            <a:off x="1248213" y="5012732"/>
            <a:ext cx="38245" cy="6207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0" idx="2"/>
            <a:endCxn id="17" idx="0"/>
          </p:cNvCxnSpPr>
          <p:nvPr/>
        </p:nvCxnSpPr>
        <p:spPr>
          <a:xfrm>
            <a:off x="3001348" y="5009830"/>
            <a:ext cx="0" cy="4389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1" idx="2"/>
          </p:cNvCxnSpPr>
          <p:nvPr/>
        </p:nvCxnSpPr>
        <p:spPr>
          <a:xfrm>
            <a:off x="4859723" y="5009830"/>
            <a:ext cx="0" cy="6192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3156572" y="1933180"/>
            <a:ext cx="3076103" cy="12933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232324" y="1948292"/>
            <a:ext cx="3119407" cy="12310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906376" y="1784688"/>
            <a:ext cx="730060" cy="11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5819168" y="1759054"/>
            <a:ext cx="1496666" cy="244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5819168" y="1844335"/>
            <a:ext cx="1496666" cy="244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9524078" y="3893147"/>
            <a:ext cx="0" cy="4542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8822208" y="4395318"/>
            <a:ext cx="1403740" cy="523218"/>
          </a:xfrm>
          <a:prstGeom prst="rect">
            <a:avLst/>
          </a:prstGeom>
          <a:solidFill>
            <a:srgbClr val="FFFF6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38" tIns="45719" rIns="91438" bIns="4571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37" y="79120"/>
            <a:ext cx="688908" cy="68890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73107" y="-88067"/>
            <a:ext cx="7315834" cy="12254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589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6" grpId="0"/>
      <p:bldP spid="17" grpId="0"/>
      <p:bldP spid="18" grpId="0"/>
      <p:bldP spid="19" grpId="0" animBg="1"/>
      <p:bldP spid="20" grpId="0" animBg="1"/>
      <p:bldP spid="21" grpId="0" animBg="1"/>
      <p:bldP spid="6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80108" y="296635"/>
            <a:ext cx="7564583" cy="495300"/>
          </a:xfrm>
          <a:solidFill>
            <a:srgbClr val="FFFF00"/>
          </a:solidFill>
        </p:spPr>
        <p:txBody>
          <a:bodyPr/>
          <a:lstStyle/>
          <a:p>
            <a:pPr algn="l" eaLnBrk="1" hangingPunct="1"/>
            <a:r>
              <a:rPr lang="en-US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en-US" b="1" i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2343" y="2539995"/>
            <a:ext cx="10987314" cy="2989944"/>
          </a:xfrm>
          <a:noFill/>
        </p:spPr>
        <p:txBody>
          <a:bodyPr/>
          <a:lstStyle/>
          <a:p>
            <a:pPr marL="609600" indent="-609600" eaLnBrk="1" hangingPunct="1">
              <a:lnSpc>
                <a:spcPct val="150000"/>
              </a:lnSpc>
              <a:buFontTx/>
              <a:buAutoNum type="alphaLcParenR"/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măng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09600" indent="-609600" eaLnBrk="1" hangingPunct="1">
              <a:lnSpc>
                <a:spcPct val="150000"/>
              </a:lnSpc>
              <a:buFontTx/>
              <a:buAutoNum type="alphaLcParenR"/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09600" indent="-609600" eaLnBrk="1" hangingPunct="1">
              <a:lnSpc>
                <a:spcPct val="150000"/>
              </a:lnSpc>
              <a:buFontTx/>
              <a:buAutoNum type="alphaLcParenR"/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Chích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BBDD621-222B-4314-B7F3-2113B5CF37B9}"/>
              </a:ext>
            </a:extLst>
          </p:cNvPr>
          <p:cNvCxnSpPr>
            <a:cxnSpLocks/>
          </p:cNvCxnSpPr>
          <p:nvPr/>
        </p:nvCxnSpPr>
        <p:spPr>
          <a:xfrm>
            <a:off x="1349829" y="3236681"/>
            <a:ext cx="1625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2DB8E351-EBC4-4D8B-851C-95BD6267DD78}"/>
              </a:ext>
            </a:extLst>
          </p:cNvPr>
          <p:cNvGrpSpPr/>
          <p:nvPr/>
        </p:nvGrpSpPr>
        <p:grpSpPr>
          <a:xfrm>
            <a:off x="3401288" y="1709058"/>
            <a:ext cx="943429" cy="130628"/>
            <a:chOff x="3461657" y="4913085"/>
            <a:chExt cx="943429" cy="13062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A770ECE-EB3D-46C7-8A6A-BCE9DF3C4BA6}"/>
                </a:ext>
              </a:extLst>
            </p:cNvPr>
            <p:cNvCxnSpPr/>
            <p:nvPr/>
          </p:nvCxnSpPr>
          <p:spPr>
            <a:xfrm>
              <a:off x="3461657" y="5043713"/>
              <a:ext cx="94342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2502DFC-5BC2-4957-B64B-F688567E6172}"/>
                </a:ext>
              </a:extLst>
            </p:cNvPr>
            <p:cNvCxnSpPr/>
            <p:nvPr/>
          </p:nvCxnSpPr>
          <p:spPr>
            <a:xfrm>
              <a:off x="3461657" y="4913085"/>
              <a:ext cx="94342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3BFA7D-D959-4EBE-8344-5930009EAF20}"/>
              </a:ext>
            </a:extLst>
          </p:cNvPr>
          <p:cNvGrpSpPr/>
          <p:nvPr/>
        </p:nvGrpSpPr>
        <p:grpSpPr>
          <a:xfrm flipV="1">
            <a:off x="3052286" y="3236602"/>
            <a:ext cx="4553199" cy="117024"/>
            <a:chOff x="3461657" y="4968819"/>
            <a:chExt cx="943429" cy="7489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C1FBFBD-F8F0-47B6-9506-499CDD79D1D7}"/>
                </a:ext>
              </a:extLst>
            </p:cNvPr>
            <p:cNvCxnSpPr/>
            <p:nvPr/>
          </p:nvCxnSpPr>
          <p:spPr>
            <a:xfrm>
              <a:off x="3461657" y="5043713"/>
              <a:ext cx="94342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B80B06F-303A-41FD-898E-9435B0426A64}"/>
                </a:ext>
              </a:extLst>
            </p:cNvPr>
            <p:cNvCxnSpPr/>
            <p:nvPr/>
          </p:nvCxnSpPr>
          <p:spPr>
            <a:xfrm>
              <a:off x="3461657" y="4968819"/>
              <a:ext cx="94342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4AE0F19-79AA-4859-8AC3-338F17733CE4}"/>
              </a:ext>
            </a:extLst>
          </p:cNvPr>
          <p:cNvCxnSpPr>
            <a:cxnSpLocks/>
          </p:cNvCxnSpPr>
          <p:nvPr/>
        </p:nvCxnSpPr>
        <p:spPr>
          <a:xfrm>
            <a:off x="4066473" y="1371599"/>
            <a:ext cx="87811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1AE95F4-9D19-4A3B-8246-79CAFCDFD8CD}"/>
              </a:ext>
            </a:extLst>
          </p:cNvPr>
          <p:cNvCxnSpPr>
            <a:cxnSpLocks/>
          </p:cNvCxnSpPr>
          <p:nvPr/>
        </p:nvCxnSpPr>
        <p:spPr>
          <a:xfrm>
            <a:off x="1349829" y="4042224"/>
            <a:ext cx="17024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7D03529-1D41-4CB2-8972-78CA670AEDC0}"/>
              </a:ext>
            </a:extLst>
          </p:cNvPr>
          <p:cNvGrpSpPr/>
          <p:nvPr/>
        </p:nvGrpSpPr>
        <p:grpSpPr>
          <a:xfrm flipV="1">
            <a:off x="3198748" y="4104854"/>
            <a:ext cx="3622965" cy="133341"/>
            <a:chOff x="3461657" y="4936439"/>
            <a:chExt cx="943429" cy="10727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32FF900-6EB4-446D-9621-BD464FD99616}"/>
                </a:ext>
              </a:extLst>
            </p:cNvPr>
            <p:cNvCxnSpPr/>
            <p:nvPr/>
          </p:nvCxnSpPr>
          <p:spPr>
            <a:xfrm>
              <a:off x="3461657" y="5043713"/>
              <a:ext cx="94342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023F048-0587-4D2D-B331-C1BC9C171707}"/>
                </a:ext>
              </a:extLst>
            </p:cNvPr>
            <p:cNvCxnSpPr/>
            <p:nvPr/>
          </p:nvCxnSpPr>
          <p:spPr>
            <a:xfrm>
              <a:off x="3461657" y="4936439"/>
              <a:ext cx="94342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406FEDD-785B-47ED-B062-D577D421DDB5}"/>
              </a:ext>
            </a:extLst>
          </p:cNvPr>
          <p:cNvCxnSpPr>
            <a:cxnSpLocks/>
          </p:cNvCxnSpPr>
          <p:nvPr/>
        </p:nvCxnSpPr>
        <p:spPr>
          <a:xfrm>
            <a:off x="1349828" y="4905824"/>
            <a:ext cx="195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C412218-9B96-4143-B948-C151FF4D093F}"/>
              </a:ext>
            </a:extLst>
          </p:cNvPr>
          <p:cNvGrpSpPr/>
          <p:nvPr/>
        </p:nvGrpSpPr>
        <p:grpSpPr>
          <a:xfrm flipV="1">
            <a:off x="3444832" y="4869443"/>
            <a:ext cx="2999511" cy="111678"/>
            <a:chOff x="3461657" y="4973131"/>
            <a:chExt cx="943429" cy="70582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29F680F-2C47-4215-910F-98DA593A7450}"/>
                </a:ext>
              </a:extLst>
            </p:cNvPr>
            <p:cNvCxnSpPr/>
            <p:nvPr/>
          </p:nvCxnSpPr>
          <p:spPr>
            <a:xfrm>
              <a:off x="3461657" y="5043713"/>
              <a:ext cx="94342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E6AE672-6718-4B36-96BA-5CCB268F7824}"/>
                </a:ext>
              </a:extLst>
            </p:cNvPr>
            <p:cNvCxnSpPr/>
            <p:nvPr/>
          </p:nvCxnSpPr>
          <p:spPr>
            <a:xfrm>
              <a:off x="3461657" y="4973131"/>
              <a:ext cx="94342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5FD0D6A-CC2C-4C6A-A8E1-006BA0DEC78B}"/>
              </a:ext>
            </a:extLst>
          </p:cNvPr>
          <p:cNvSpPr txBox="1"/>
          <p:nvPr/>
        </p:nvSpPr>
        <p:spPr>
          <a:xfrm>
            <a:off x="252679" y="941923"/>
            <a:ext cx="109873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600" indent="-609600" algn="just" eaLnBrk="1" hangingPunct="1">
              <a:buNone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           )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Ai?</a:t>
            </a:r>
          </a:p>
          <a:p>
            <a:pPr marL="609600" indent="-609600" algn="just" eaLnBrk="1" hangingPunct="1">
              <a:buNone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                )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21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/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.1|0.9|0.3|0.8|0.5|0.6|0.2|0.2|0.2|0.3|0.2|0.2|0.2|0.3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|0.9|0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1_Default Desig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1732</Words>
  <Application>Microsoft Macintosh PowerPoint</Application>
  <PresentationFormat>Widescreen</PresentationFormat>
  <Paragraphs>208</Paragraphs>
  <Slides>20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20</vt:i4>
      </vt:variant>
    </vt:vector>
  </HeadingPairs>
  <TitlesOfParts>
    <vt:vector size="44" baseType="lpstr">
      <vt:lpstr>Arial</vt:lpstr>
      <vt:lpstr>Calibri</vt:lpstr>
      <vt:lpstr>Calibri Light</vt:lpstr>
      <vt:lpstr>Lucida Calligraphy</vt:lpstr>
      <vt:lpstr>Times New Roman</vt:lpstr>
      <vt:lpstr>VNI-Avo</vt:lpstr>
      <vt:lpstr>Office Theme</vt:lpstr>
      <vt:lpstr>Default Design</vt:lpstr>
      <vt:lpstr>1_Default Design</vt:lpstr>
      <vt:lpstr>1_Office Theme</vt:lpstr>
      <vt:lpstr>2_Office Theme</vt:lpstr>
      <vt:lpstr>3_Office Theme</vt:lpstr>
      <vt:lpstr>2_Default Design</vt:lpstr>
      <vt:lpstr>3_Default Design</vt:lpstr>
      <vt:lpstr>4_Office Theme</vt:lpstr>
      <vt:lpstr>11_Default Design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4_Default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2: Tìm các bộ phận của câu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Huynh Nguyen</cp:lastModifiedBy>
  <cp:revision>16</cp:revision>
  <dcterms:created xsi:type="dcterms:W3CDTF">2021-09-13T16:50:48Z</dcterms:created>
  <dcterms:modified xsi:type="dcterms:W3CDTF">2021-09-26T10:41:34Z</dcterms:modified>
</cp:coreProperties>
</file>